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 id="2147483692" r:id="rId2"/>
    <p:sldMasterId id="2147483700" r:id="rId3"/>
    <p:sldMasterId id="2147483719" r:id="rId4"/>
    <p:sldMasterId id="2147483739" r:id="rId5"/>
    <p:sldMasterId id="2147483757" r:id="rId6"/>
    <p:sldMasterId id="2147483764" r:id="rId7"/>
    <p:sldMasterId id="2147483775" r:id="rId8"/>
  </p:sldMasterIdLst>
  <p:notesMasterIdLst>
    <p:notesMasterId r:id="rId113"/>
  </p:notesMasterIdLst>
  <p:handoutMasterIdLst>
    <p:handoutMasterId r:id="rId114"/>
  </p:handoutMasterIdLst>
  <p:sldIdLst>
    <p:sldId id="256" r:id="rId9"/>
    <p:sldId id="257" r:id="rId10"/>
    <p:sldId id="4187" r:id="rId11"/>
    <p:sldId id="294" r:id="rId12"/>
    <p:sldId id="295" r:id="rId13"/>
    <p:sldId id="291" r:id="rId14"/>
    <p:sldId id="4188" r:id="rId15"/>
    <p:sldId id="296" r:id="rId16"/>
    <p:sldId id="264" r:id="rId17"/>
    <p:sldId id="4223" r:id="rId18"/>
    <p:sldId id="4211" r:id="rId19"/>
    <p:sldId id="265" r:id="rId20"/>
    <p:sldId id="304" r:id="rId21"/>
    <p:sldId id="303" r:id="rId22"/>
    <p:sldId id="268" r:id="rId23"/>
    <p:sldId id="302" r:id="rId24"/>
    <p:sldId id="301" r:id="rId25"/>
    <p:sldId id="266" r:id="rId26"/>
    <p:sldId id="4222" r:id="rId27"/>
    <p:sldId id="270" r:id="rId28"/>
    <p:sldId id="271" r:id="rId29"/>
    <p:sldId id="260" r:id="rId30"/>
    <p:sldId id="4212" r:id="rId31"/>
    <p:sldId id="4213" r:id="rId32"/>
    <p:sldId id="269" r:id="rId33"/>
    <p:sldId id="4214" r:id="rId34"/>
    <p:sldId id="4220" r:id="rId35"/>
    <p:sldId id="259" r:id="rId36"/>
    <p:sldId id="263" r:id="rId37"/>
    <p:sldId id="4221" r:id="rId38"/>
    <p:sldId id="4199" r:id="rId39"/>
    <p:sldId id="4190" r:id="rId40"/>
    <p:sldId id="4193" r:id="rId41"/>
    <p:sldId id="4192" r:id="rId42"/>
    <p:sldId id="4194" r:id="rId43"/>
    <p:sldId id="4206" r:id="rId44"/>
    <p:sldId id="4202" r:id="rId45"/>
    <p:sldId id="4179" r:id="rId46"/>
    <p:sldId id="4180" r:id="rId47"/>
    <p:sldId id="4224" r:id="rId48"/>
    <p:sldId id="4225" r:id="rId49"/>
    <p:sldId id="4181" r:id="rId50"/>
    <p:sldId id="262" r:id="rId51"/>
    <p:sldId id="4196" r:id="rId52"/>
    <p:sldId id="4203" r:id="rId53"/>
    <p:sldId id="4215" r:id="rId54"/>
    <p:sldId id="293" r:id="rId55"/>
    <p:sldId id="590" r:id="rId56"/>
    <p:sldId id="383" r:id="rId57"/>
    <p:sldId id="605" r:id="rId58"/>
    <p:sldId id="384" r:id="rId59"/>
    <p:sldId id="591" r:id="rId60"/>
    <p:sldId id="603" r:id="rId61"/>
    <p:sldId id="311" r:id="rId62"/>
    <p:sldId id="386" r:id="rId63"/>
    <p:sldId id="588" r:id="rId64"/>
    <p:sldId id="396" r:id="rId65"/>
    <p:sldId id="392" r:id="rId66"/>
    <p:sldId id="395" r:id="rId67"/>
    <p:sldId id="397" r:id="rId68"/>
    <p:sldId id="394" r:id="rId69"/>
    <p:sldId id="393" r:id="rId70"/>
    <p:sldId id="398" r:id="rId71"/>
    <p:sldId id="399" r:id="rId72"/>
    <p:sldId id="597" r:id="rId73"/>
    <p:sldId id="598" r:id="rId74"/>
    <p:sldId id="340" r:id="rId75"/>
    <p:sldId id="602" r:id="rId76"/>
    <p:sldId id="604" r:id="rId77"/>
    <p:sldId id="379" r:id="rId78"/>
    <p:sldId id="335" r:id="rId79"/>
    <p:sldId id="381" r:id="rId80"/>
    <p:sldId id="380" r:id="rId81"/>
    <p:sldId id="305" r:id="rId82"/>
    <p:sldId id="599" r:id="rId83"/>
    <p:sldId id="601" r:id="rId84"/>
    <p:sldId id="589" r:id="rId85"/>
    <p:sldId id="592" r:id="rId86"/>
    <p:sldId id="593" r:id="rId87"/>
    <p:sldId id="582" r:id="rId88"/>
    <p:sldId id="431" r:id="rId89"/>
    <p:sldId id="4226" r:id="rId90"/>
    <p:sldId id="423" r:id="rId91"/>
    <p:sldId id="426" r:id="rId92"/>
    <p:sldId id="424" r:id="rId93"/>
    <p:sldId id="425" r:id="rId94"/>
    <p:sldId id="427" r:id="rId95"/>
    <p:sldId id="258" r:id="rId96"/>
    <p:sldId id="438" r:id="rId97"/>
    <p:sldId id="4227" r:id="rId98"/>
    <p:sldId id="439" r:id="rId99"/>
    <p:sldId id="428" r:id="rId100"/>
    <p:sldId id="440" r:id="rId101"/>
    <p:sldId id="430" r:id="rId102"/>
    <p:sldId id="4228" r:id="rId103"/>
    <p:sldId id="432" r:id="rId104"/>
    <p:sldId id="437" r:id="rId105"/>
    <p:sldId id="4229" r:id="rId106"/>
    <p:sldId id="434" r:id="rId107"/>
    <p:sldId id="435" r:id="rId108"/>
    <p:sldId id="4207" r:id="rId109"/>
    <p:sldId id="261" r:id="rId110"/>
    <p:sldId id="4208" r:id="rId111"/>
    <p:sldId id="290" r:id="rId112"/>
  </p:sldIdLst>
  <p:sldSz cx="9144000" cy="5143500" type="screen16x9"/>
  <p:notesSz cx="6858000" cy="9144000"/>
  <p:defaultTextStyle>
    <a:defPPr>
      <a:defRPr lang="en-US"/>
    </a:defPPr>
    <a:lvl1pPr marL="0" algn="l" defTabSz="914233" rtl="0" eaLnBrk="1" latinLnBrk="0" hangingPunct="1">
      <a:defRPr sz="1800" kern="1200">
        <a:solidFill>
          <a:schemeClr val="tx1"/>
        </a:solidFill>
        <a:latin typeface="+mn-lt"/>
        <a:ea typeface="+mn-ea"/>
        <a:cs typeface="+mn-cs"/>
      </a:defRPr>
    </a:lvl1pPr>
    <a:lvl2pPr marL="457117" algn="l" defTabSz="914233" rtl="0" eaLnBrk="1" latinLnBrk="0" hangingPunct="1">
      <a:defRPr sz="1800" kern="1200">
        <a:solidFill>
          <a:schemeClr val="tx1"/>
        </a:solidFill>
        <a:latin typeface="+mn-lt"/>
        <a:ea typeface="+mn-ea"/>
        <a:cs typeface="+mn-cs"/>
      </a:defRPr>
    </a:lvl2pPr>
    <a:lvl3pPr marL="914233" algn="l" defTabSz="914233" rtl="0" eaLnBrk="1" latinLnBrk="0" hangingPunct="1">
      <a:defRPr sz="1800" kern="1200">
        <a:solidFill>
          <a:schemeClr val="tx1"/>
        </a:solidFill>
        <a:latin typeface="+mn-lt"/>
        <a:ea typeface="+mn-ea"/>
        <a:cs typeface="+mn-cs"/>
      </a:defRPr>
    </a:lvl3pPr>
    <a:lvl4pPr marL="1371350" algn="l" defTabSz="914233" rtl="0" eaLnBrk="1" latinLnBrk="0" hangingPunct="1">
      <a:defRPr sz="1800" kern="1200">
        <a:solidFill>
          <a:schemeClr val="tx1"/>
        </a:solidFill>
        <a:latin typeface="+mn-lt"/>
        <a:ea typeface="+mn-ea"/>
        <a:cs typeface="+mn-cs"/>
      </a:defRPr>
    </a:lvl4pPr>
    <a:lvl5pPr marL="1828466" algn="l" defTabSz="914233" rtl="0" eaLnBrk="1" latinLnBrk="0" hangingPunct="1">
      <a:defRPr sz="1800" kern="1200">
        <a:solidFill>
          <a:schemeClr val="tx1"/>
        </a:solidFill>
        <a:latin typeface="+mn-lt"/>
        <a:ea typeface="+mn-ea"/>
        <a:cs typeface="+mn-cs"/>
      </a:defRPr>
    </a:lvl5pPr>
    <a:lvl6pPr marL="2285583" algn="l" defTabSz="914233" rtl="0" eaLnBrk="1" latinLnBrk="0" hangingPunct="1">
      <a:defRPr sz="1800" kern="1200">
        <a:solidFill>
          <a:schemeClr val="tx1"/>
        </a:solidFill>
        <a:latin typeface="+mn-lt"/>
        <a:ea typeface="+mn-ea"/>
        <a:cs typeface="+mn-cs"/>
      </a:defRPr>
    </a:lvl6pPr>
    <a:lvl7pPr marL="2742699" algn="l" defTabSz="914233" rtl="0" eaLnBrk="1" latinLnBrk="0" hangingPunct="1">
      <a:defRPr sz="1800" kern="1200">
        <a:solidFill>
          <a:schemeClr val="tx1"/>
        </a:solidFill>
        <a:latin typeface="+mn-lt"/>
        <a:ea typeface="+mn-ea"/>
        <a:cs typeface="+mn-cs"/>
      </a:defRPr>
    </a:lvl7pPr>
    <a:lvl8pPr marL="3199816" algn="l" defTabSz="914233" rtl="0" eaLnBrk="1" latinLnBrk="0" hangingPunct="1">
      <a:defRPr sz="1800" kern="1200">
        <a:solidFill>
          <a:schemeClr val="tx1"/>
        </a:solidFill>
        <a:latin typeface="+mn-lt"/>
        <a:ea typeface="+mn-ea"/>
        <a:cs typeface="+mn-cs"/>
      </a:defRPr>
    </a:lvl8pPr>
    <a:lvl9pPr marL="3656932" algn="l" defTabSz="91423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554">
          <p15:clr>
            <a:srgbClr val="A4A3A4"/>
          </p15:clr>
        </p15:guide>
        <p15:guide id="3" orient="horz" pos="872">
          <p15:clr>
            <a:srgbClr val="A4A3A4"/>
          </p15:clr>
        </p15:guide>
        <p15:guide id="4" orient="horz" pos="3117">
          <p15:clr>
            <a:srgbClr val="A4A3A4"/>
          </p15:clr>
        </p15:guide>
        <p15:guide id="5" orient="horz" pos="305">
          <p15:clr>
            <a:srgbClr val="A4A3A4"/>
          </p15:clr>
        </p15:guide>
        <p15:guide id="6" orient="horz" pos="3026">
          <p15:clr>
            <a:srgbClr val="A4A3A4"/>
          </p15:clr>
        </p15:guide>
        <p15:guide id="7" orient="horz" pos="1892">
          <p15:clr>
            <a:srgbClr val="A4A3A4"/>
          </p15:clr>
        </p15:guide>
        <p15:guide id="8" orient="horz" pos="1212">
          <p15:clr>
            <a:srgbClr val="A4A3A4"/>
          </p15:clr>
        </p15:guide>
        <p15:guide id="9" orient="horz" pos="2550">
          <p15:clr>
            <a:srgbClr val="A4A3A4"/>
          </p15:clr>
        </p15:guide>
        <p15:guide id="10" pos="4377">
          <p15:clr>
            <a:srgbClr val="A4A3A4"/>
          </p15:clr>
        </p15:guide>
        <p15:guide id="11" pos="363">
          <p15:clr>
            <a:srgbClr val="A4A3A4"/>
          </p15:clr>
        </p15:guide>
        <p15:guide id="12" pos="5397">
          <p15:clr>
            <a:srgbClr val="A4A3A4"/>
          </p15:clr>
        </p15:guide>
        <p15:guide id="13" pos="1292">
          <p15:clr>
            <a:srgbClr val="A4A3A4"/>
          </p15:clr>
        </p15:guide>
        <p15:guide id="14" pos="1224">
          <p15:clr>
            <a:srgbClr val="A4A3A4"/>
          </p15:clr>
        </p15:guide>
        <p15:guide id="15" pos="3696">
          <p15:clr>
            <a:srgbClr val="A4A3A4"/>
          </p15:clr>
        </p15:guide>
        <p15:guide id="16" pos="3969">
          <p15:clr>
            <a:srgbClr val="A4A3A4"/>
          </p15:clr>
        </p15:guide>
        <p15:guide id="17"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510"/>
    <a:srgbClr val="0072BC"/>
    <a:srgbClr val="0D9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9" autoAdjust="0"/>
    <p:restoredTop sz="95226" autoAdjust="0"/>
  </p:normalViewPr>
  <p:slideViewPr>
    <p:cSldViewPr showGuides="1">
      <p:cViewPr varScale="1">
        <p:scale>
          <a:sx n="103" d="100"/>
          <a:sy n="103" d="100"/>
        </p:scale>
        <p:origin x="269" y="67"/>
      </p:cViewPr>
      <p:guideLst>
        <p:guide orient="horz" pos="1620"/>
        <p:guide orient="horz" pos="554"/>
        <p:guide orient="horz" pos="872"/>
        <p:guide orient="horz" pos="3117"/>
        <p:guide orient="horz" pos="305"/>
        <p:guide orient="horz" pos="3026"/>
        <p:guide orient="horz" pos="1892"/>
        <p:guide orient="horz" pos="1212"/>
        <p:guide orient="horz" pos="2550"/>
        <p:guide pos="4377"/>
        <p:guide pos="363"/>
        <p:guide pos="5397"/>
        <p:guide pos="1292"/>
        <p:guide pos="1224"/>
        <p:guide pos="3696"/>
        <p:guide pos="3969"/>
        <p:guide pos="2880"/>
      </p:guideLst>
    </p:cSldViewPr>
  </p:slideViewPr>
  <p:outlineViewPr>
    <p:cViewPr>
      <p:scale>
        <a:sx n="33" d="100"/>
        <a:sy n="33" d="100"/>
      </p:scale>
      <p:origin x="0" y="-40212"/>
    </p:cViewPr>
  </p:outlineViewPr>
  <p:notesTextViewPr>
    <p:cViewPr>
      <p:scale>
        <a:sx n="3" d="2"/>
        <a:sy n="3" d="2"/>
      </p:scale>
      <p:origin x="0" y="0"/>
    </p:cViewPr>
  </p:notesTextViewPr>
  <p:sorterViewPr>
    <p:cViewPr>
      <p:scale>
        <a:sx n="100" d="100"/>
        <a:sy n="100" d="100"/>
      </p:scale>
      <p:origin x="0" y="-9678"/>
    </p:cViewPr>
  </p:sorterViewPr>
  <p:notesViewPr>
    <p:cSldViewPr>
      <p:cViewPr varScale="1">
        <p:scale>
          <a:sx n="54" d="100"/>
          <a:sy n="54" d="100"/>
        </p:scale>
        <p:origin x="2820"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theme" Target="theme/theme1.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notesMaster" Target="notesMasters/notesMaster1.xml"/><Relationship Id="rId118" Type="http://schemas.openxmlformats.org/officeDocument/2006/relationships/tableStyles" Target="tableStyles.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handoutMaster" Target="handoutMasters/handoutMaster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presProps" Target="presProp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s>
</file>

<file path=ppt/charts/_rels/chart1.xml.rels><?xml version="1.0" encoding="UTF-8" standalone="yes"?>
<Relationships xmlns="http://schemas.openxmlformats.org/package/2006/relationships"><Relationship Id="rId3" Type="http://schemas.openxmlformats.org/officeDocument/2006/relationships/oleObject" Target="https://cyfoethnaturiolcymru-my.sharepoint.com/personal/julia_mansbridge_cyfoethnaturiolcymru_gov_uk/Documents/Desktop/Copy%20of%20PFAS_data%20retrieval_07Nov20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414571454430266E-2"/>
          <c:y val="3.3409263477600606E-2"/>
          <c:w val="0.5088990110453947"/>
          <c:h val="0.77192914780870314"/>
        </c:manualLayout>
      </c:layout>
      <c:barChart>
        <c:barDir val="col"/>
        <c:grouping val="clustered"/>
        <c:varyColors val="0"/>
        <c:ser>
          <c:idx val="0"/>
          <c:order val="0"/>
          <c:tx>
            <c:strRef>
              <c:f>Sheet11!$H$1</c:f>
              <c:strCache>
                <c:ptCount val="1"/>
                <c:pt idx="0">
                  <c:v>Percentage of samples above limit of detection</c:v>
                </c:pt>
              </c:strCache>
            </c:strRef>
          </c:tx>
          <c:spPr>
            <a:solidFill>
              <a:schemeClr val="accent1"/>
            </a:solidFill>
            <a:ln>
              <a:noFill/>
            </a:ln>
            <a:effectLst/>
          </c:spPr>
          <c:invertIfNegative val="0"/>
          <c:cat>
            <c:strRef>
              <c:f>Sheet11!$G$13:$G$20</c:f>
              <c:strCache>
                <c:ptCount val="8"/>
                <c:pt idx="0">
                  <c:v>2016</c:v>
                </c:pt>
                <c:pt idx="1">
                  <c:v>2017</c:v>
                </c:pt>
                <c:pt idx="2">
                  <c:v>2018</c:v>
                </c:pt>
                <c:pt idx="3">
                  <c:v>2019</c:v>
                </c:pt>
                <c:pt idx="4">
                  <c:v>2020</c:v>
                </c:pt>
                <c:pt idx="5">
                  <c:v>2021</c:v>
                </c:pt>
                <c:pt idx="6">
                  <c:v>2022</c:v>
                </c:pt>
                <c:pt idx="7">
                  <c:v>2023</c:v>
                </c:pt>
              </c:strCache>
            </c:strRef>
          </c:cat>
          <c:val>
            <c:numRef>
              <c:f>Sheet11!$H$13:$H$20</c:f>
              <c:numCache>
                <c:formatCode>General</c:formatCode>
                <c:ptCount val="8"/>
                <c:pt idx="0">
                  <c:v>70.707070707070713</c:v>
                </c:pt>
                <c:pt idx="1">
                  <c:v>75.862068965517238</c:v>
                </c:pt>
                <c:pt idx="2">
                  <c:v>63.483146067415731</c:v>
                </c:pt>
                <c:pt idx="3">
                  <c:v>56.25</c:v>
                </c:pt>
                <c:pt idx="4">
                  <c:v>44.957983193277315</c:v>
                </c:pt>
                <c:pt idx="5">
                  <c:v>53.159851301115246</c:v>
                </c:pt>
                <c:pt idx="6">
                  <c:v>30.117222723174031</c:v>
                </c:pt>
                <c:pt idx="7">
                  <c:v>66.732283464566933</c:v>
                </c:pt>
              </c:numCache>
            </c:numRef>
          </c:val>
          <c:extLst>
            <c:ext xmlns:c16="http://schemas.microsoft.com/office/drawing/2014/chart" uri="{C3380CC4-5D6E-409C-BE32-E72D297353CC}">
              <c16:uniqueId val="{00000000-9AC8-4323-A79B-C26883F3C2EF}"/>
            </c:ext>
          </c:extLst>
        </c:ser>
        <c:ser>
          <c:idx val="1"/>
          <c:order val="1"/>
          <c:tx>
            <c:strRef>
              <c:f>Sheet11!$I$1</c:f>
              <c:strCache>
                <c:ptCount val="1"/>
                <c:pt idx="0">
                  <c:v>Percentage samples above 0.1 µ/l</c:v>
                </c:pt>
              </c:strCache>
            </c:strRef>
          </c:tx>
          <c:spPr>
            <a:solidFill>
              <a:schemeClr val="accent2"/>
            </a:solidFill>
            <a:ln>
              <a:noFill/>
            </a:ln>
            <a:effectLst/>
          </c:spPr>
          <c:invertIfNegative val="0"/>
          <c:cat>
            <c:strRef>
              <c:f>Sheet11!$G$13:$G$20</c:f>
              <c:strCache>
                <c:ptCount val="8"/>
                <c:pt idx="0">
                  <c:v>2016</c:v>
                </c:pt>
                <c:pt idx="1">
                  <c:v>2017</c:v>
                </c:pt>
                <c:pt idx="2">
                  <c:v>2018</c:v>
                </c:pt>
                <c:pt idx="3">
                  <c:v>2019</c:v>
                </c:pt>
                <c:pt idx="4">
                  <c:v>2020</c:v>
                </c:pt>
                <c:pt idx="5">
                  <c:v>2021</c:v>
                </c:pt>
                <c:pt idx="6">
                  <c:v>2022</c:v>
                </c:pt>
                <c:pt idx="7">
                  <c:v>2023</c:v>
                </c:pt>
              </c:strCache>
            </c:strRef>
          </c:cat>
          <c:val>
            <c:numRef>
              <c:f>Sheet11!$I$13:$I$20</c:f>
              <c:numCache>
                <c:formatCode>General</c:formatCode>
                <c:ptCount val="8"/>
                <c:pt idx="0">
                  <c:v>0</c:v>
                </c:pt>
                <c:pt idx="1">
                  <c:v>0</c:v>
                </c:pt>
                <c:pt idx="2">
                  <c:v>0</c:v>
                </c:pt>
                <c:pt idx="3">
                  <c:v>0</c:v>
                </c:pt>
                <c:pt idx="4">
                  <c:v>0</c:v>
                </c:pt>
                <c:pt idx="5">
                  <c:v>0</c:v>
                </c:pt>
                <c:pt idx="6">
                  <c:v>0.18034265103697023</c:v>
                </c:pt>
                <c:pt idx="7">
                  <c:v>0.19685039370078738</c:v>
                </c:pt>
              </c:numCache>
            </c:numRef>
          </c:val>
          <c:extLst>
            <c:ext xmlns:c16="http://schemas.microsoft.com/office/drawing/2014/chart" uri="{C3380CC4-5D6E-409C-BE32-E72D297353CC}">
              <c16:uniqueId val="{00000001-9AC8-4323-A79B-C26883F3C2EF}"/>
            </c:ext>
          </c:extLst>
        </c:ser>
        <c:ser>
          <c:idx val="2"/>
          <c:order val="2"/>
          <c:tx>
            <c:strRef>
              <c:f>Sheet11!$J$1</c:f>
              <c:strCache>
                <c:ptCount val="1"/>
                <c:pt idx="0">
                  <c:v>Percentage samples between 0.01µg/l and 0.1 ug/l</c:v>
                </c:pt>
              </c:strCache>
            </c:strRef>
          </c:tx>
          <c:spPr>
            <a:solidFill>
              <a:schemeClr val="accent3"/>
            </a:solidFill>
            <a:ln>
              <a:noFill/>
            </a:ln>
            <a:effectLst/>
          </c:spPr>
          <c:invertIfNegative val="0"/>
          <c:cat>
            <c:strRef>
              <c:f>Sheet11!$G$13:$G$20</c:f>
              <c:strCache>
                <c:ptCount val="8"/>
                <c:pt idx="0">
                  <c:v>2016</c:v>
                </c:pt>
                <c:pt idx="1">
                  <c:v>2017</c:v>
                </c:pt>
                <c:pt idx="2">
                  <c:v>2018</c:v>
                </c:pt>
                <c:pt idx="3">
                  <c:v>2019</c:v>
                </c:pt>
                <c:pt idx="4">
                  <c:v>2020</c:v>
                </c:pt>
                <c:pt idx="5">
                  <c:v>2021</c:v>
                </c:pt>
                <c:pt idx="6">
                  <c:v>2022</c:v>
                </c:pt>
                <c:pt idx="7">
                  <c:v>2023</c:v>
                </c:pt>
              </c:strCache>
            </c:strRef>
          </c:cat>
          <c:val>
            <c:numRef>
              <c:f>Sheet11!$J$13:$J$20</c:f>
              <c:numCache>
                <c:formatCode>General</c:formatCode>
                <c:ptCount val="8"/>
                <c:pt idx="0">
                  <c:v>3.0303030303030303</c:v>
                </c:pt>
                <c:pt idx="1">
                  <c:v>1.7241379310344827</c:v>
                </c:pt>
                <c:pt idx="2">
                  <c:v>0</c:v>
                </c:pt>
                <c:pt idx="3">
                  <c:v>0</c:v>
                </c:pt>
                <c:pt idx="4">
                  <c:v>0</c:v>
                </c:pt>
                <c:pt idx="5">
                  <c:v>0.74349442379182151</c:v>
                </c:pt>
                <c:pt idx="6">
                  <c:v>0.36068530207394045</c:v>
                </c:pt>
                <c:pt idx="7">
                  <c:v>0</c:v>
                </c:pt>
              </c:numCache>
            </c:numRef>
          </c:val>
          <c:extLst>
            <c:ext xmlns:c16="http://schemas.microsoft.com/office/drawing/2014/chart" uri="{C3380CC4-5D6E-409C-BE32-E72D297353CC}">
              <c16:uniqueId val="{00000002-9AC8-4323-A79B-C26883F3C2EF}"/>
            </c:ext>
          </c:extLst>
        </c:ser>
        <c:ser>
          <c:idx val="3"/>
          <c:order val="3"/>
          <c:tx>
            <c:strRef>
              <c:f>Sheet11!$K$1</c:f>
              <c:strCache>
                <c:ptCount val="1"/>
                <c:pt idx="0">
                  <c:v>Percentage samples above 9.1 µg/kg</c:v>
                </c:pt>
              </c:strCache>
            </c:strRef>
          </c:tx>
          <c:spPr>
            <a:solidFill>
              <a:schemeClr val="accent4"/>
            </a:solidFill>
            <a:ln>
              <a:noFill/>
            </a:ln>
            <a:effectLst/>
          </c:spPr>
          <c:invertIfNegative val="0"/>
          <c:cat>
            <c:strRef>
              <c:f>Sheet11!$G$13:$G$20</c:f>
              <c:strCache>
                <c:ptCount val="8"/>
                <c:pt idx="0">
                  <c:v>2016</c:v>
                </c:pt>
                <c:pt idx="1">
                  <c:v>2017</c:v>
                </c:pt>
                <c:pt idx="2">
                  <c:v>2018</c:v>
                </c:pt>
                <c:pt idx="3">
                  <c:v>2019</c:v>
                </c:pt>
                <c:pt idx="4">
                  <c:v>2020</c:v>
                </c:pt>
                <c:pt idx="5">
                  <c:v>2021</c:v>
                </c:pt>
                <c:pt idx="6">
                  <c:v>2022</c:v>
                </c:pt>
                <c:pt idx="7">
                  <c:v>2023</c:v>
                </c:pt>
              </c:strCache>
            </c:strRef>
          </c:cat>
          <c:val>
            <c:numRef>
              <c:f>Sheet11!$K$13:$K$20</c:f>
              <c:numCache>
                <c:formatCode>General</c:formatCode>
                <c:ptCount val="8"/>
                <c:pt idx="0">
                  <c:v>0</c:v>
                </c:pt>
                <c:pt idx="1">
                  <c:v>0</c:v>
                </c:pt>
                <c:pt idx="2">
                  <c:v>0</c:v>
                </c:pt>
                <c:pt idx="3">
                  <c:v>0.75757575757575757</c:v>
                </c:pt>
                <c:pt idx="4">
                  <c:v>1.2605042016806722</c:v>
                </c:pt>
                <c:pt idx="5">
                  <c:v>0.74349442379182151</c:v>
                </c:pt>
                <c:pt idx="6">
                  <c:v>0</c:v>
                </c:pt>
                <c:pt idx="7">
                  <c:v>0</c:v>
                </c:pt>
              </c:numCache>
            </c:numRef>
          </c:val>
          <c:extLst>
            <c:ext xmlns:c16="http://schemas.microsoft.com/office/drawing/2014/chart" uri="{C3380CC4-5D6E-409C-BE32-E72D297353CC}">
              <c16:uniqueId val="{00000003-9AC8-4323-A79B-C26883F3C2EF}"/>
            </c:ext>
          </c:extLst>
        </c:ser>
        <c:dLbls>
          <c:showLegendKey val="0"/>
          <c:showVal val="0"/>
          <c:showCatName val="0"/>
          <c:showSerName val="0"/>
          <c:showPercent val="0"/>
          <c:showBubbleSize val="0"/>
        </c:dLbls>
        <c:gapWidth val="219"/>
        <c:overlap val="-27"/>
        <c:axId val="575093216"/>
        <c:axId val="129127816"/>
      </c:barChart>
      <c:catAx>
        <c:axId val="575093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9127816"/>
        <c:crosses val="autoZero"/>
        <c:auto val="1"/>
        <c:lblAlgn val="ctr"/>
        <c:lblOffset val="100"/>
        <c:noMultiLvlLbl val="0"/>
      </c:catAx>
      <c:valAx>
        <c:axId val="1291278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GB" sz="1600"/>
                  <a:t>Percentage</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75093216"/>
        <c:crosses val="autoZero"/>
        <c:crossBetween val="between"/>
      </c:valAx>
      <c:spPr>
        <a:noFill/>
        <a:ln>
          <a:noFill/>
        </a:ln>
        <a:effectLst/>
      </c:spPr>
    </c:plotArea>
    <c:legend>
      <c:legendPos val="b"/>
      <c:layout>
        <c:manualLayout>
          <c:xMode val="edge"/>
          <c:yMode val="edge"/>
          <c:x val="0.61976314441122204"/>
          <c:y val="0.58900611022262361"/>
          <c:w val="0.36692319666938183"/>
          <c:h val="0.31723495088655879"/>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434491065329156"/>
          <c:y val="9.6612990070094176E-2"/>
          <c:w val="0.53031229615133724"/>
          <c:h val="0.80677401985981168"/>
        </c:manualLayout>
      </c:layout>
      <c:pieChart>
        <c:varyColors val="1"/>
        <c:ser>
          <c:idx val="0"/>
          <c:order val="0"/>
          <c:tx>
            <c:strRef>
              <c:f>Sheet2!$E$1</c:f>
              <c:strCache>
                <c:ptCount val="1"/>
                <c:pt idx="0">
                  <c:v>Company Corrected CRI</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CE9-49A9-A30E-103DBE65A6E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CE9-49A9-A30E-103DBE65A6E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CE9-49A9-A30E-103DBE65A6E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CE9-49A9-A30E-103DBE65A6E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CE9-49A9-A30E-103DBE65A6E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1CE9-49A9-A30E-103DBE65A6E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1CE9-49A9-A30E-103DBE65A6E1}"/>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1CE9-49A9-A30E-103DBE65A6E1}"/>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1CE9-49A9-A30E-103DBE65A6E1}"/>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1CE9-49A9-A30E-103DBE65A6E1}"/>
              </c:ext>
            </c:extLst>
          </c:dPt>
          <c:dLbls>
            <c:dLbl>
              <c:idx val="0"/>
              <c:layout>
                <c:manualLayout>
                  <c:x val="-6.6250815394650955E-3"/>
                  <c:y val="-5.0825782836268277E-2"/>
                </c:manualLayout>
              </c:layout>
              <c:showLegendKey val="0"/>
              <c:showVal val="1"/>
              <c:showCatName val="1"/>
              <c:showSerName val="0"/>
              <c:showPercent val="0"/>
              <c:showBubbleSize val="0"/>
              <c:extLst>
                <c:ext xmlns:c15="http://schemas.microsoft.com/office/drawing/2012/chart" uri="{CE6537A1-D6FC-4f65-9D91-7224C49458BB}">
                  <c15:layout>
                    <c:manualLayout>
                      <c:w val="0.23451777431930598"/>
                      <c:h val="0.17589937500076308"/>
                    </c:manualLayout>
                  </c15:layout>
                </c:ext>
                <c:ext xmlns:c16="http://schemas.microsoft.com/office/drawing/2014/chart" uri="{C3380CC4-5D6E-409C-BE32-E72D297353CC}">
                  <c16:uniqueId val="{00000001-1CE9-49A9-A30E-103DBE65A6E1}"/>
                </c:ext>
              </c:extLst>
            </c:dLbl>
            <c:dLbl>
              <c:idx val="1"/>
              <c:layout>
                <c:manualLayout>
                  <c:x val="0.1361021528023211"/>
                  <c:y val="-3.848028507920256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CE9-49A9-A30E-103DBE65A6E1}"/>
                </c:ext>
              </c:extLst>
            </c:dLbl>
            <c:dLbl>
              <c:idx val="2"/>
              <c:layout>
                <c:manualLayout>
                  <c:x val="0.17401875835310454"/>
                  <c:y val="-1.2312713533193412E-3"/>
                </c:manualLayout>
              </c:layout>
              <c:showLegendKey val="0"/>
              <c:showVal val="1"/>
              <c:showCatName val="1"/>
              <c:showSerName val="0"/>
              <c:showPercent val="0"/>
              <c:showBubbleSize val="0"/>
              <c:extLst>
                <c:ext xmlns:c15="http://schemas.microsoft.com/office/drawing/2012/chart" uri="{CE6537A1-D6FC-4f65-9D91-7224C49458BB}">
                  <c15:layout>
                    <c:manualLayout>
                      <c:w val="0.24924575994781475"/>
                      <c:h val="0.13425042214003938"/>
                    </c:manualLayout>
                  </c15:layout>
                </c:ext>
                <c:ext xmlns:c16="http://schemas.microsoft.com/office/drawing/2014/chart" uri="{C3380CC4-5D6E-409C-BE32-E72D297353CC}">
                  <c16:uniqueId val="{00000005-1CE9-49A9-A30E-103DBE65A6E1}"/>
                </c:ext>
              </c:extLst>
            </c:dLbl>
            <c:dLbl>
              <c:idx val="3"/>
              <c:layout>
                <c:manualLayout>
                  <c:x val="7.7960866069522169E-2"/>
                  <c:y val="1.429134805217321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CE9-49A9-A30E-103DBE65A6E1}"/>
                </c:ext>
              </c:extLst>
            </c:dLbl>
            <c:dLbl>
              <c:idx val="4"/>
              <c:layout>
                <c:manualLayout>
                  <c:x val="1.6487825580021639E-2"/>
                  <c:y val="8.615441717813882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CE9-49A9-A30E-103DBE65A6E1}"/>
                </c:ext>
              </c:extLst>
            </c:dLbl>
            <c:dLbl>
              <c:idx val="5"/>
              <c:layout>
                <c:manualLayout>
                  <c:x val="-2.3036825020160134E-2"/>
                  <c:y val="-6.9174559026959584E-2"/>
                </c:manualLayout>
              </c:layout>
              <c:showLegendKey val="0"/>
              <c:showVal val="1"/>
              <c:showCatName val="1"/>
              <c:showSerName val="0"/>
              <c:showPercent val="0"/>
              <c:showBubbleSize val="0"/>
              <c:extLst>
                <c:ext xmlns:c15="http://schemas.microsoft.com/office/drawing/2012/chart" uri="{CE6537A1-D6FC-4f65-9D91-7224C49458BB}">
                  <c15:layout>
                    <c:manualLayout>
                      <c:w val="0.28335991391487025"/>
                      <c:h val="9.2601469279315687E-2"/>
                    </c:manualLayout>
                  </c15:layout>
                </c:ext>
                <c:ext xmlns:c16="http://schemas.microsoft.com/office/drawing/2014/chart" uri="{C3380CC4-5D6E-409C-BE32-E72D297353CC}">
                  <c16:uniqueId val="{0000000B-1CE9-49A9-A30E-103DBE65A6E1}"/>
                </c:ext>
              </c:extLst>
            </c:dLbl>
            <c:dLbl>
              <c:idx val="6"/>
              <c:layout>
                <c:manualLayout>
                  <c:x val="0"/>
                  <c:y val="-2.232391296650595E-2"/>
                </c:manualLayout>
              </c:layout>
              <c:showLegendKey val="0"/>
              <c:showVal val="1"/>
              <c:showCatName val="1"/>
              <c:showSerName val="0"/>
              <c:showPercent val="0"/>
              <c:showBubbleSize val="0"/>
              <c:extLst>
                <c:ext xmlns:c15="http://schemas.microsoft.com/office/drawing/2012/chart" uri="{CE6537A1-D6FC-4f65-9D91-7224C49458BB}">
                  <c15:layout>
                    <c:manualLayout>
                      <c:w val="0.30782175344520291"/>
                      <c:h val="9.2601469279315687E-2"/>
                    </c:manualLayout>
                  </c15:layout>
                </c:ext>
                <c:ext xmlns:c16="http://schemas.microsoft.com/office/drawing/2014/chart" uri="{C3380CC4-5D6E-409C-BE32-E72D297353CC}">
                  <c16:uniqueId val="{0000000D-1CE9-49A9-A30E-103DBE65A6E1}"/>
                </c:ext>
              </c:extLst>
            </c:dLbl>
            <c:dLbl>
              <c:idx val="7"/>
              <c:layout>
                <c:manualLayout>
                  <c:x val="2.0120103779835741E-2"/>
                  <c:y val="-2.0303989665962998E-2"/>
                </c:manualLayout>
              </c:layout>
              <c:showLegendKey val="0"/>
              <c:showVal val="1"/>
              <c:showCatName val="1"/>
              <c:showSerName val="0"/>
              <c:showPercent val="0"/>
              <c:showBubbleSize val="0"/>
              <c:extLst>
                <c:ext xmlns:c15="http://schemas.microsoft.com/office/drawing/2012/chart" uri="{CE6537A1-D6FC-4f65-9D91-7224C49458BB}">
                  <c15:layout>
                    <c:manualLayout>
                      <c:w val="0.32209115983789693"/>
                      <c:h val="9.2601469279315687E-2"/>
                    </c:manualLayout>
                  </c15:layout>
                </c:ext>
                <c:ext xmlns:c16="http://schemas.microsoft.com/office/drawing/2014/chart" uri="{C3380CC4-5D6E-409C-BE32-E72D297353CC}">
                  <c16:uniqueId val="{0000000F-1CE9-49A9-A30E-103DBE65A6E1}"/>
                </c:ext>
              </c:extLst>
            </c:dLbl>
            <c:dLbl>
              <c:idx val="8"/>
              <c:layout>
                <c:manualLayout>
                  <c:x val="-5.7684897014684086E-2"/>
                  <c:y val="-4.2965871005169146E-2"/>
                </c:manualLayout>
              </c:layout>
              <c:showLegendKey val="0"/>
              <c:showVal val="1"/>
              <c:showCatName val="1"/>
              <c:showSerName val="0"/>
              <c:showPercent val="0"/>
              <c:showBubbleSize val="0"/>
              <c:extLst>
                <c:ext xmlns:c15="http://schemas.microsoft.com/office/drawing/2012/chart" uri="{CE6537A1-D6FC-4f65-9D91-7224C49458BB}">
                  <c15:layout>
                    <c:manualLayout>
                      <c:w val="0.36779980841435916"/>
                      <c:h val="8.0128345223255001E-2"/>
                    </c:manualLayout>
                  </c15:layout>
                </c:ext>
                <c:ext xmlns:c16="http://schemas.microsoft.com/office/drawing/2014/chart" uri="{C3380CC4-5D6E-409C-BE32-E72D297353CC}">
                  <c16:uniqueId val="{00000011-1CE9-49A9-A30E-103DBE65A6E1}"/>
                </c:ext>
              </c:extLst>
            </c:dLbl>
            <c:dLbl>
              <c:idx val="9"/>
              <c:layout>
                <c:manualLayout>
                  <c:x val="6.5355272554622659E-2"/>
                  <c:y val="1.7321152475768603E-4"/>
                </c:manualLayout>
              </c:layout>
              <c:showLegendKey val="0"/>
              <c:showVal val="1"/>
              <c:showCatName val="1"/>
              <c:showSerName val="0"/>
              <c:showPercent val="0"/>
              <c:showBubbleSize val="0"/>
              <c:extLst>
                <c:ext xmlns:c15="http://schemas.microsoft.com/office/drawing/2012/chart" uri="{CE6537A1-D6FC-4f65-9D91-7224C49458BB}">
                  <c15:layout>
                    <c:manualLayout>
                      <c:w val="0.25271118721461189"/>
                      <c:h val="9.2601469279315687E-2"/>
                    </c:manualLayout>
                  </c15:layout>
                </c:ext>
                <c:ext xmlns:c16="http://schemas.microsoft.com/office/drawing/2014/chart" uri="{C3380CC4-5D6E-409C-BE32-E72D297353CC}">
                  <c16:uniqueId val="{00000013-1CE9-49A9-A30E-103DBE65A6E1}"/>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panose="020B06040202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multiLvlStrRef>
              <c:f>Sheet2!$B$2:$D$11</c:f>
              <c:multiLvlStrCache>
                <c:ptCount val="10"/>
                <c:lvl>
                  <c:pt idx="0">
                    <c:v>Coliform Bacteria (WTW)</c:v>
                  </c:pt>
                  <c:pt idx="1">
                    <c:v>Odour</c:v>
                  </c:pt>
                  <c:pt idx="2">
                    <c:v>Iron</c:v>
                  </c:pt>
                  <c:pt idx="3">
                    <c:v>Turbidity (Zone)</c:v>
                  </c:pt>
                  <c:pt idx="4">
                    <c:v>Iron</c:v>
                  </c:pt>
                  <c:pt idx="5">
                    <c:v>Iron</c:v>
                  </c:pt>
                  <c:pt idx="6">
                    <c:v>Iron</c:v>
                  </c:pt>
                  <c:pt idx="7">
                    <c:v>Iron</c:v>
                  </c:pt>
                  <c:pt idx="8">
                    <c:v>Taste</c:v>
                  </c:pt>
                  <c:pt idx="9">
                    <c:v>Iron</c:v>
                  </c:pt>
                </c:lvl>
                <c:lvl>
                  <c:pt idx="0">
                    <c:v>Pontsticill WTW Final</c:v>
                  </c:pt>
                  <c:pt idx="1">
                    <c:v>Newtown</c:v>
                  </c:pt>
                  <c:pt idx="2">
                    <c:v>Hereford Central / North</c:v>
                  </c:pt>
                  <c:pt idx="3">
                    <c:v>Barry / Sully</c:v>
                  </c:pt>
                  <c:pt idx="4">
                    <c:v>Merthyr / Abercynon</c:v>
                  </c:pt>
                  <c:pt idx="5">
                    <c:v>Barry / Sully</c:v>
                  </c:pt>
                  <c:pt idx="6">
                    <c:v>Barry / Sully</c:v>
                  </c:pt>
                  <c:pt idx="7">
                    <c:v>Barry / Sully</c:v>
                  </c:pt>
                  <c:pt idx="8">
                    <c:v>Holywell / Mold</c:v>
                  </c:pt>
                  <c:pt idx="9">
                    <c:v>Newport</c:v>
                  </c:pt>
                </c:lvl>
                <c:lvl>
                  <c:pt idx="0">
                    <c:v>DWR</c:v>
                  </c:pt>
                  <c:pt idx="1">
                    <c:v>HDC</c:v>
                  </c:pt>
                  <c:pt idx="2">
                    <c:v>DWR</c:v>
                  </c:pt>
                  <c:pt idx="3">
                    <c:v>DWR</c:v>
                  </c:pt>
                  <c:pt idx="4">
                    <c:v>DWR</c:v>
                  </c:pt>
                  <c:pt idx="5">
                    <c:v>DWR</c:v>
                  </c:pt>
                  <c:pt idx="6">
                    <c:v>DWR</c:v>
                  </c:pt>
                  <c:pt idx="7">
                    <c:v>DWR</c:v>
                  </c:pt>
                  <c:pt idx="8">
                    <c:v>DWR</c:v>
                  </c:pt>
                  <c:pt idx="9">
                    <c:v>DWR</c:v>
                  </c:pt>
                </c:lvl>
              </c:multiLvlStrCache>
              <c:extLst/>
            </c:multiLvlStrRef>
          </c:cat>
          <c:val>
            <c:numRef>
              <c:f>Sheet2!$E$2:$E$11</c:f>
              <c:numCache>
                <c:formatCode>#,##0.000</c:formatCode>
                <c:ptCount val="10"/>
                <c:pt idx="0">
                  <c:v>1.2448486569999999</c:v>
                </c:pt>
                <c:pt idx="1">
                  <c:v>0.52556090899999997</c:v>
                </c:pt>
                <c:pt idx="2">
                  <c:v>0.41953438599999998</c:v>
                </c:pt>
                <c:pt idx="3">
                  <c:v>0.34853133600000002</c:v>
                </c:pt>
                <c:pt idx="4">
                  <c:v>0.310220367</c:v>
                </c:pt>
                <c:pt idx="5">
                  <c:v>0.26139850199999998</c:v>
                </c:pt>
                <c:pt idx="6">
                  <c:v>0.26139850199999998</c:v>
                </c:pt>
                <c:pt idx="7">
                  <c:v>0.26139850199999998</c:v>
                </c:pt>
                <c:pt idx="8">
                  <c:v>0.23861686600000001</c:v>
                </c:pt>
                <c:pt idx="9">
                  <c:v>0.23439058099999999</c:v>
                </c:pt>
              </c:numCache>
              <c:extLst/>
            </c:numRef>
          </c:val>
          <c:extLst>
            <c:ext xmlns:c16="http://schemas.microsoft.com/office/drawing/2014/chart" uri="{C3380CC4-5D6E-409C-BE32-E72D297353CC}">
              <c16:uniqueId val="{00000014-1CE9-49A9-A30E-103DBE65A6E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90455393534257"/>
          <c:y val="0.16406040723236076"/>
          <c:w val="0.64354653794454186"/>
          <c:h val="0.80439743656804763"/>
        </c:manualLayout>
      </c:layout>
      <c:pieChart>
        <c:varyColors val="1"/>
        <c:ser>
          <c:idx val="0"/>
          <c:order val="0"/>
          <c:tx>
            <c:strRef>
              <c:f>Sheet1!$X$1</c:f>
              <c:strCache>
                <c:ptCount val="1"/>
                <c:pt idx="0">
                  <c:v>CRI</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884-4E57-9659-38DE27E68DD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884-4E57-9659-38DE27E68DD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884-4E57-9659-38DE27E68DD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884-4E57-9659-38DE27E68DD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884-4E57-9659-38DE27E68DD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884-4E57-9659-38DE27E68DD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6884-4E57-9659-38DE27E68DD7}"/>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6884-4E57-9659-38DE27E68DD7}"/>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6884-4E57-9659-38DE27E68DD7}"/>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6884-4E57-9659-38DE27E68DD7}"/>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6884-4E57-9659-38DE27E68DD7}"/>
              </c:ext>
            </c:extLst>
          </c:dPt>
          <c:dLbls>
            <c:dLbl>
              <c:idx val="0"/>
              <c:layout>
                <c:manualLayout>
                  <c:x val="-0.18151494522143355"/>
                  <c:y val="0.1804305906606720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884-4E57-9659-38DE27E68DD7}"/>
                </c:ext>
              </c:extLst>
            </c:dLbl>
            <c:dLbl>
              <c:idx val="1"/>
              <c:layout>
                <c:manualLayout>
                  <c:x val="3.5944832566422634E-2"/>
                  <c:y val="-6.431521743111760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884-4E57-9659-38DE27E68DD7}"/>
                </c:ext>
              </c:extLst>
            </c:dLbl>
            <c:dLbl>
              <c:idx val="2"/>
              <c:layout>
                <c:manualLayout>
                  <c:x val="8.5948178387452671E-3"/>
                  <c:y val="0.14780175839793125"/>
                </c:manualLayout>
              </c:layout>
              <c:showLegendKey val="0"/>
              <c:showVal val="0"/>
              <c:showCatName val="1"/>
              <c:showSerName val="0"/>
              <c:showPercent val="1"/>
              <c:showBubbleSize val="0"/>
              <c:extLst>
                <c:ext xmlns:c15="http://schemas.microsoft.com/office/drawing/2012/chart" uri="{CE6537A1-D6FC-4f65-9D91-7224C49458BB}">
                  <c15:layout>
                    <c:manualLayout>
                      <c:w val="0.2132428202825086"/>
                      <c:h val="0.13892702466877463"/>
                    </c:manualLayout>
                  </c15:layout>
                </c:ext>
                <c:ext xmlns:c16="http://schemas.microsoft.com/office/drawing/2014/chart" uri="{C3380CC4-5D6E-409C-BE32-E72D297353CC}">
                  <c16:uniqueId val="{00000005-6884-4E57-9659-38DE27E68DD7}"/>
                </c:ext>
              </c:extLst>
            </c:dLbl>
            <c:dLbl>
              <c:idx val="3"/>
              <c:layout>
                <c:manualLayout>
                  <c:x val="6.2875356137883309E-2"/>
                  <c:y val="3.668338947622879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884-4E57-9659-38DE27E68DD7}"/>
                </c:ext>
              </c:extLst>
            </c:dLbl>
            <c:dLbl>
              <c:idx val="4"/>
              <c:layout>
                <c:manualLayout>
                  <c:x val="3.6287188734467415E-2"/>
                  <c:y val="0.32689796976713498"/>
                </c:manualLayout>
              </c:layout>
              <c:showLegendKey val="0"/>
              <c:showVal val="0"/>
              <c:showCatName val="1"/>
              <c:showSerName val="0"/>
              <c:showPercent val="1"/>
              <c:showBubbleSize val="0"/>
              <c:extLst>
                <c:ext xmlns:c15="http://schemas.microsoft.com/office/drawing/2012/chart" uri="{CE6537A1-D6FC-4f65-9D91-7224C49458BB}">
                  <c15:layout>
                    <c:manualLayout>
                      <c:w val="0.1267184733190484"/>
                      <c:h val="9.5827233924915933E-2"/>
                    </c:manualLayout>
                  </c15:layout>
                </c:ext>
                <c:ext xmlns:c16="http://schemas.microsoft.com/office/drawing/2014/chart" uri="{C3380CC4-5D6E-409C-BE32-E72D297353CC}">
                  <c16:uniqueId val="{00000009-6884-4E57-9659-38DE27E68DD7}"/>
                </c:ext>
              </c:extLst>
            </c:dLbl>
            <c:dLbl>
              <c:idx val="5"/>
              <c:layout>
                <c:manualLayout>
                  <c:x val="1.5428767840993578E-2"/>
                  <c:y val="-0.2096933459338956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6884-4E57-9659-38DE27E68DD7}"/>
                </c:ext>
              </c:extLst>
            </c:dLbl>
            <c:dLbl>
              <c:idx val="6"/>
              <c:layout>
                <c:manualLayout>
                  <c:x val="1.9597818160793081E-3"/>
                  <c:y val="0.1017143219936486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6884-4E57-9659-38DE27E68DD7}"/>
                </c:ext>
              </c:extLst>
            </c:dLbl>
            <c:dLbl>
              <c:idx val="7"/>
              <c:layout>
                <c:manualLayout>
                  <c:x val="7.7024641213762788E-3"/>
                  <c:y val="-3.7305824738932485E-3"/>
                </c:manualLayout>
              </c:layout>
              <c:showLegendKey val="0"/>
              <c:showVal val="0"/>
              <c:showCatName val="1"/>
              <c:showSerName val="0"/>
              <c:showPercent val="1"/>
              <c:showBubbleSize val="0"/>
              <c:extLst>
                <c:ext xmlns:c15="http://schemas.microsoft.com/office/drawing/2012/chart" uri="{CE6537A1-D6FC-4f65-9D91-7224C49458BB}">
                  <c15:layout>
                    <c:manualLayout>
                      <c:w val="0.1397741333823537"/>
                      <c:h val="0.11305214018165181"/>
                    </c:manualLayout>
                  </c15:layout>
                </c:ext>
                <c:ext xmlns:c16="http://schemas.microsoft.com/office/drawing/2014/chart" uri="{C3380CC4-5D6E-409C-BE32-E72D297353CC}">
                  <c16:uniqueId val="{0000000F-6884-4E57-9659-38DE27E68DD7}"/>
                </c:ext>
              </c:extLst>
            </c:dLbl>
            <c:dLbl>
              <c:idx val="8"/>
              <c:layout>
                <c:manualLayout>
                  <c:x val="-5.9952341483630336E-2"/>
                  <c:y val="6.8451435375138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6884-4E57-9659-38DE27E68DD7}"/>
                </c:ext>
              </c:extLst>
            </c:dLbl>
            <c:dLbl>
              <c:idx val="9"/>
              <c:layout>
                <c:manualLayout>
                  <c:x val="-0.18136811023622046"/>
                  <c:y val="0.143298091106571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6884-4E57-9659-38DE27E68DD7}"/>
                </c:ext>
              </c:extLst>
            </c:dLbl>
            <c:dLbl>
              <c:idx val="10"/>
              <c:layout>
                <c:manualLayout>
                  <c:x val="3.0925090200706783E-2"/>
                  <c:y val="0"/>
                </c:manualLayout>
              </c:layout>
              <c:tx>
                <c:rich>
                  <a:bodyPr/>
                  <a:lstStyle/>
                  <a:p>
                    <a:fld id="{F60D0623-AE45-48ED-BC18-3D9B1F813515}" type="CATEGORYNAME">
                      <a:rPr lang="en-US" smtClean="0"/>
                      <a:pPr/>
                      <a:t>[CATEGORY NAME]</a:t>
                    </a:fld>
                    <a:r>
                      <a:rPr lang="en-US" baseline="0" dirty="0"/>
                      <a:t>
</a:t>
                    </a:r>
                    <a:fld id="{DBC97C6E-FB18-48A3-ABA8-D60C31058360}" type="PERCENTAGE">
                      <a:rPr lang="en-US" baseline="0"/>
                      <a:pPr/>
                      <a:t>[PERCENTAGE]</a:t>
                    </a:fld>
                    <a:endParaRPr lang="en-US" baseline="0" dirty="0"/>
                  </a:p>
                </c:rich>
              </c:tx>
              <c:showLegendKey val="0"/>
              <c:showVal val="0"/>
              <c:showCatName val="1"/>
              <c:showSerName val="0"/>
              <c:showPercent val="1"/>
              <c:showBubbleSize val="0"/>
              <c:extLst>
                <c:ext xmlns:c15="http://schemas.microsoft.com/office/drawing/2012/chart" uri="{CE6537A1-D6FC-4f65-9D91-7224C49458BB}">
                  <c15:layout>
                    <c:manualLayout>
                      <c:w val="0.35495522159342352"/>
                      <c:h val="0.13425042214003938"/>
                    </c:manualLayout>
                  </c15:layout>
                  <c15:dlblFieldTable/>
                  <c15:showDataLabelsRange val="0"/>
                </c:ext>
                <c:ext xmlns:c16="http://schemas.microsoft.com/office/drawing/2014/chart" uri="{C3380CC4-5D6E-409C-BE32-E72D297353CC}">
                  <c16:uniqueId val="{00000015-6884-4E57-9659-38DE27E68DD7}"/>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panose="020B0604020202020204" pitchFamily="34" charset="0"/>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Sheet1!$W$2:$W$12</c:f>
              <c:strCache>
                <c:ptCount val="11"/>
                <c:pt idx="0">
                  <c:v>Coliform Bacteria (WTW)</c:v>
                </c:pt>
                <c:pt idx="1">
                  <c:v>Coliform Bacteria (SR)</c:v>
                </c:pt>
                <c:pt idx="2">
                  <c:v>Coliform Bacteria (Zone)</c:v>
                </c:pt>
                <c:pt idx="3">
                  <c:v>Copper</c:v>
                </c:pt>
                <c:pt idx="4">
                  <c:v>E coli</c:v>
                </c:pt>
                <c:pt idx="5">
                  <c:v>Iron</c:v>
                </c:pt>
                <c:pt idx="6">
                  <c:v>Manganese</c:v>
                </c:pt>
                <c:pt idx="7">
                  <c:v>Nickel</c:v>
                </c:pt>
                <c:pt idx="8">
                  <c:v>Odour</c:v>
                </c:pt>
                <c:pt idx="9">
                  <c:v>Taste</c:v>
                </c:pt>
                <c:pt idx="10">
                  <c:v>Turbidity (WTW)</c:v>
                </c:pt>
              </c:strCache>
            </c:strRef>
          </c:cat>
          <c:val>
            <c:numRef>
              <c:f>Sheet1!$X$2:$X$12</c:f>
              <c:numCache>
                <c:formatCode>General</c:formatCode>
                <c:ptCount val="11"/>
                <c:pt idx="0">
                  <c:v>1.5028586669999999</c:v>
                </c:pt>
                <c:pt idx="1">
                  <c:v>9.6274806000000004E-2</c:v>
                </c:pt>
                <c:pt idx="2">
                  <c:v>5.8600500000000012E-4</c:v>
                </c:pt>
                <c:pt idx="3">
                  <c:v>2.3764500000000001E-4</c:v>
                </c:pt>
                <c:pt idx="4">
                  <c:v>1.1406999999999999E-5</c:v>
                </c:pt>
                <c:pt idx="5">
                  <c:v>2.6062155340000004</c:v>
                </c:pt>
                <c:pt idx="6">
                  <c:v>4.3544237E-2</c:v>
                </c:pt>
                <c:pt idx="7">
                  <c:v>7.1464715999999998E-2</c:v>
                </c:pt>
                <c:pt idx="8">
                  <c:v>0.52556547099999995</c:v>
                </c:pt>
                <c:pt idx="9">
                  <c:v>0.61350338999999998</c:v>
                </c:pt>
                <c:pt idx="10">
                  <c:v>0.15050097200000001</c:v>
                </c:pt>
              </c:numCache>
            </c:numRef>
          </c:val>
          <c:extLst>
            <c:ext xmlns:c16="http://schemas.microsoft.com/office/drawing/2014/chart" uri="{C3380CC4-5D6E-409C-BE32-E72D297353CC}">
              <c16:uniqueId val="{00000016-6884-4E57-9659-38DE27E68DD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CD2DCB-A092-41EF-B4FB-369E5AA459E3}" type="doc">
      <dgm:prSet loTypeId="urn:microsoft.com/office/officeart/2005/8/layout/radial4" loCatId="relationship" qsTypeId="urn:microsoft.com/office/officeart/2005/8/quickstyle/simple1" qsCatId="simple" csTypeId="urn:microsoft.com/office/officeart/2005/8/colors/colorful5" csCatId="colorful" phldr="1"/>
      <dgm:spPr/>
      <dgm:t>
        <a:bodyPr/>
        <a:lstStyle/>
        <a:p>
          <a:endParaRPr lang="en-GB"/>
        </a:p>
      </dgm:t>
    </dgm:pt>
    <dgm:pt modelId="{CF12B622-67C9-4A57-BFBE-FB322C457260}">
      <dgm:prSet phldrT="[Text]"/>
      <dgm:spPr/>
      <dgm:t>
        <a:bodyPr/>
        <a:lstStyle/>
        <a:p>
          <a:r>
            <a:rPr lang="en-GB" dirty="0"/>
            <a:t>Drinking and Environmental Water Quality </a:t>
          </a:r>
        </a:p>
      </dgm:t>
    </dgm:pt>
    <dgm:pt modelId="{824E0165-5D06-45E9-9C33-C735873D8171}" type="parTrans" cxnId="{2C66BFDB-0040-44F0-83CA-69F01FB6AEE8}">
      <dgm:prSet/>
      <dgm:spPr/>
      <dgm:t>
        <a:bodyPr/>
        <a:lstStyle/>
        <a:p>
          <a:endParaRPr lang="en-GB"/>
        </a:p>
      </dgm:t>
    </dgm:pt>
    <dgm:pt modelId="{F7369629-F037-4842-BBE6-DF3E4BC602E0}" type="sibTrans" cxnId="{2C66BFDB-0040-44F0-83CA-69F01FB6AEE8}">
      <dgm:prSet/>
      <dgm:spPr/>
      <dgm:t>
        <a:bodyPr/>
        <a:lstStyle/>
        <a:p>
          <a:endParaRPr lang="en-GB"/>
        </a:p>
      </dgm:t>
    </dgm:pt>
    <dgm:pt modelId="{03667CB4-C003-4111-8ACD-47AAEEA55645}">
      <dgm:prSet phldrT="[Text]"/>
      <dgm:spPr/>
      <dgm:t>
        <a:bodyPr/>
        <a:lstStyle/>
        <a:p>
          <a:r>
            <a:rPr lang="en-GB" dirty="0"/>
            <a:t>Personal care products</a:t>
          </a:r>
        </a:p>
      </dgm:t>
    </dgm:pt>
    <dgm:pt modelId="{8458557C-CEE3-4AF2-B548-F7093B3B5E32}" type="parTrans" cxnId="{0BFB8065-C3DC-48AB-9B09-88922B6AE713}">
      <dgm:prSet/>
      <dgm:spPr/>
      <dgm:t>
        <a:bodyPr/>
        <a:lstStyle/>
        <a:p>
          <a:endParaRPr lang="en-GB"/>
        </a:p>
      </dgm:t>
    </dgm:pt>
    <dgm:pt modelId="{006377E6-2C78-4A02-BD0A-3FA2A8E94329}" type="sibTrans" cxnId="{0BFB8065-C3DC-48AB-9B09-88922B6AE713}">
      <dgm:prSet/>
      <dgm:spPr/>
      <dgm:t>
        <a:bodyPr/>
        <a:lstStyle/>
        <a:p>
          <a:endParaRPr lang="en-GB"/>
        </a:p>
      </dgm:t>
    </dgm:pt>
    <dgm:pt modelId="{C608FC90-D36C-4F04-915A-14787F94E741}">
      <dgm:prSet phldrT="[Text]"/>
      <dgm:spPr/>
      <dgm:t>
        <a:bodyPr/>
        <a:lstStyle/>
        <a:p>
          <a:r>
            <a:rPr lang="en-GB" dirty="0"/>
            <a:t>Forever chemicals (PFAS)</a:t>
          </a:r>
        </a:p>
      </dgm:t>
    </dgm:pt>
    <dgm:pt modelId="{4931346C-7700-48D7-9043-0E08D204A5C2}" type="parTrans" cxnId="{2422C8B8-8C5D-4648-9186-33EA2DBCC56F}">
      <dgm:prSet/>
      <dgm:spPr/>
      <dgm:t>
        <a:bodyPr/>
        <a:lstStyle/>
        <a:p>
          <a:endParaRPr lang="en-GB"/>
        </a:p>
      </dgm:t>
    </dgm:pt>
    <dgm:pt modelId="{0212154E-E79D-4B23-B4A5-76A96A2FAA3E}" type="sibTrans" cxnId="{2422C8B8-8C5D-4648-9186-33EA2DBCC56F}">
      <dgm:prSet/>
      <dgm:spPr/>
      <dgm:t>
        <a:bodyPr/>
        <a:lstStyle/>
        <a:p>
          <a:endParaRPr lang="en-GB"/>
        </a:p>
      </dgm:t>
    </dgm:pt>
    <dgm:pt modelId="{B63DDAED-E9DF-4351-8F14-F5AD8849221C}">
      <dgm:prSet phldrT="[Text]"/>
      <dgm:spPr/>
      <dgm:t>
        <a:bodyPr/>
        <a:lstStyle/>
        <a:p>
          <a:r>
            <a:rPr lang="en-GB"/>
            <a:t>Plastics</a:t>
          </a:r>
        </a:p>
      </dgm:t>
    </dgm:pt>
    <dgm:pt modelId="{EA24A2B2-D988-425F-904E-1B2CDBF31165}" type="parTrans" cxnId="{3C9C2E8D-6905-4C57-8B5D-383C00405BD9}">
      <dgm:prSet/>
      <dgm:spPr/>
      <dgm:t>
        <a:bodyPr/>
        <a:lstStyle/>
        <a:p>
          <a:endParaRPr lang="en-GB"/>
        </a:p>
      </dgm:t>
    </dgm:pt>
    <dgm:pt modelId="{076C02E0-1935-4262-BBBC-E7380468C6E6}" type="sibTrans" cxnId="{3C9C2E8D-6905-4C57-8B5D-383C00405BD9}">
      <dgm:prSet/>
      <dgm:spPr/>
      <dgm:t>
        <a:bodyPr/>
        <a:lstStyle/>
        <a:p>
          <a:endParaRPr lang="en-GB"/>
        </a:p>
      </dgm:t>
    </dgm:pt>
    <dgm:pt modelId="{2182FDB8-EB86-4154-B2D1-3A5F123606DE}">
      <dgm:prSet/>
      <dgm:spPr/>
      <dgm:t>
        <a:bodyPr/>
        <a:lstStyle/>
        <a:p>
          <a:r>
            <a:rPr lang="en-GB" dirty="0"/>
            <a:t>Pesticides </a:t>
          </a:r>
        </a:p>
      </dgm:t>
    </dgm:pt>
    <dgm:pt modelId="{DF5535FD-7E1C-41F3-8191-2D4BE2B3E153}" type="parTrans" cxnId="{A5DCC80A-961F-4253-860A-0F3D3084E4A8}">
      <dgm:prSet/>
      <dgm:spPr/>
      <dgm:t>
        <a:bodyPr/>
        <a:lstStyle/>
        <a:p>
          <a:endParaRPr lang="en-GB"/>
        </a:p>
      </dgm:t>
    </dgm:pt>
    <dgm:pt modelId="{DC4B30A8-076B-4A90-B1CC-4D3B286E7D5B}" type="sibTrans" cxnId="{A5DCC80A-961F-4253-860A-0F3D3084E4A8}">
      <dgm:prSet/>
      <dgm:spPr/>
      <dgm:t>
        <a:bodyPr/>
        <a:lstStyle/>
        <a:p>
          <a:endParaRPr lang="en-GB"/>
        </a:p>
      </dgm:t>
    </dgm:pt>
    <dgm:pt modelId="{8331E1C6-4EDC-4D13-BD07-B3B8838BDA23}">
      <dgm:prSet/>
      <dgm:spPr/>
      <dgm:t>
        <a:bodyPr/>
        <a:lstStyle/>
        <a:p>
          <a:r>
            <a:rPr lang="en-GB" dirty="0"/>
            <a:t>Pharmaceuticals and veterinary products  </a:t>
          </a:r>
        </a:p>
      </dgm:t>
    </dgm:pt>
    <dgm:pt modelId="{756D80C1-5F56-46F4-93D3-3A9B30A849BD}" type="parTrans" cxnId="{B80843C9-D23C-484B-839A-6051D0596D75}">
      <dgm:prSet/>
      <dgm:spPr/>
      <dgm:t>
        <a:bodyPr/>
        <a:lstStyle/>
        <a:p>
          <a:endParaRPr lang="en-GB"/>
        </a:p>
      </dgm:t>
    </dgm:pt>
    <dgm:pt modelId="{5BC69AC9-EA51-402D-9041-88C63C286C85}" type="sibTrans" cxnId="{B80843C9-D23C-484B-839A-6051D0596D75}">
      <dgm:prSet/>
      <dgm:spPr/>
      <dgm:t>
        <a:bodyPr/>
        <a:lstStyle/>
        <a:p>
          <a:endParaRPr lang="en-GB"/>
        </a:p>
      </dgm:t>
    </dgm:pt>
    <dgm:pt modelId="{E7EC49B5-CD64-4EEE-8632-4C99A7C05D67}">
      <dgm:prSet/>
      <dgm:spPr/>
      <dgm:t>
        <a:bodyPr/>
        <a:lstStyle/>
        <a:p>
          <a:r>
            <a:rPr lang="en-GB" dirty="0"/>
            <a:t>Endocrine disruptors</a:t>
          </a:r>
        </a:p>
      </dgm:t>
    </dgm:pt>
    <dgm:pt modelId="{8B15BF1E-30F8-40AA-A5EC-E59767438AFD}" type="parTrans" cxnId="{35B55674-0D82-4C77-ADC3-03C84C8CC422}">
      <dgm:prSet/>
      <dgm:spPr/>
      <dgm:t>
        <a:bodyPr/>
        <a:lstStyle/>
        <a:p>
          <a:endParaRPr lang="en-GB"/>
        </a:p>
      </dgm:t>
    </dgm:pt>
    <dgm:pt modelId="{C83DA565-C607-4B65-8C90-CA54D784716F}" type="sibTrans" cxnId="{35B55674-0D82-4C77-ADC3-03C84C8CC422}">
      <dgm:prSet/>
      <dgm:spPr/>
      <dgm:t>
        <a:bodyPr/>
        <a:lstStyle/>
        <a:p>
          <a:endParaRPr lang="en-GB"/>
        </a:p>
      </dgm:t>
    </dgm:pt>
    <dgm:pt modelId="{6431E8AA-95ED-4F6C-A689-32C2F575D58C}" type="pres">
      <dgm:prSet presAssocID="{2DCD2DCB-A092-41EF-B4FB-369E5AA459E3}" presName="cycle" presStyleCnt="0">
        <dgm:presLayoutVars>
          <dgm:chMax val="1"/>
          <dgm:dir/>
          <dgm:animLvl val="ctr"/>
          <dgm:resizeHandles val="exact"/>
        </dgm:presLayoutVars>
      </dgm:prSet>
      <dgm:spPr/>
    </dgm:pt>
    <dgm:pt modelId="{3DE188CB-B1DE-47CD-96AF-1F598E80C2F9}" type="pres">
      <dgm:prSet presAssocID="{CF12B622-67C9-4A57-BFBE-FB322C457260}" presName="centerShape" presStyleLbl="node0" presStyleIdx="0" presStyleCnt="1" custScaleX="128642" custLinFactNeighborX="-38112" custLinFactNeighborY="-19509"/>
      <dgm:spPr/>
    </dgm:pt>
    <dgm:pt modelId="{DE362C1C-4318-4109-BBD0-0F9C6A5E7065}" type="pres">
      <dgm:prSet presAssocID="{756D80C1-5F56-46F4-93D3-3A9B30A849BD}" presName="parTrans" presStyleLbl="bgSibTrans2D1" presStyleIdx="0" presStyleCnt="6"/>
      <dgm:spPr/>
    </dgm:pt>
    <dgm:pt modelId="{4762E90D-AB3B-474E-8A2E-2129F9619870}" type="pres">
      <dgm:prSet presAssocID="{8331E1C6-4EDC-4D13-BD07-B3B8838BDA23}" presName="node" presStyleLbl="node1" presStyleIdx="0" presStyleCnt="6" custScaleX="105939" custScaleY="63382" custRadScaleRad="150366" custRadScaleInc="440477">
        <dgm:presLayoutVars>
          <dgm:bulletEnabled val="1"/>
        </dgm:presLayoutVars>
      </dgm:prSet>
      <dgm:spPr/>
    </dgm:pt>
    <dgm:pt modelId="{04EF3910-0875-45DB-BC81-C4CF64F90D07}" type="pres">
      <dgm:prSet presAssocID="{8458557C-CEE3-4AF2-B548-F7093B3B5E32}" presName="parTrans" presStyleLbl="bgSibTrans2D1" presStyleIdx="1" presStyleCnt="6"/>
      <dgm:spPr/>
    </dgm:pt>
    <dgm:pt modelId="{A1B7C5B3-B8D0-4D3F-A507-7C478D01C51E}" type="pres">
      <dgm:prSet presAssocID="{03667CB4-C003-4111-8ACD-47AAEEA55645}" presName="node" presStyleLbl="node1" presStyleIdx="1" presStyleCnt="6" custScaleX="105702" custScaleY="53689" custRadScaleRad="129209" custRadScaleInc="347547">
        <dgm:presLayoutVars>
          <dgm:bulletEnabled val="1"/>
        </dgm:presLayoutVars>
      </dgm:prSet>
      <dgm:spPr/>
    </dgm:pt>
    <dgm:pt modelId="{7D953206-D7C5-4701-8BE0-0ACAFBECEE8D}" type="pres">
      <dgm:prSet presAssocID="{4931346C-7700-48D7-9043-0E08D204A5C2}" presName="parTrans" presStyleLbl="bgSibTrans2D1" presStyleIdx="2" presStyleCnt="6"/>
      <dgm:spPr/>
    </dgm:pt>
    <dgm:pt modelId="{DDF5B42C-A5CC-4916-82EB-EAD2E08E3B56}" type="pres">
      <dgm:prSet presAssocID="{C608FC90-D36C-4F04-915A-14787F94E741}" presName="node" presStyleLbl="node1" presStyleIdx="2" presStyleCnt="6" custScaleX="107358" custScaleY="54379" custRadScaleRad="116604" custRadScaleInc="258379">
        <dgm:presLayoutVars>
          <dgm:bulletEnabled val="1"/>
        </dgm:presLayoutVars>
      </dgm:prSet>
      <dgm:spPr/>
    </dgm:pt>
    <dgm:pt modelId="{B80E7814-15AF-470C-BFFA-A7B62927571E}" type="pres">
      <dgm:prSet presAssocID="{EA24A2B2-D988-425F-904E-1B2CDBF31165}" presName="parTrans" presStyleLbl="bgSibTrans2D1" presStyleIdx="3" presStyleCnt="6"/>
      <dgm:spPr/>
    </dgm:pt>
    <dgm:pt modelId="{7C6A1679-7B98-4343-917B-59DCF3F7EDC2}" type="pres">
      <dgm:prSet presAssocID="{B63DDAED-E9DF-4351-8F14-F5AD8849221C}" presName="node" presStyleLbl="node1" presStyleIdx="3" presStyleCnt="6" custScaleX="106991" custScaleY="64883" custRadScaleRad="104630" custRadScaleInc="185559">
        <dgm:presLayoutVars>
          <dgm:bulletEnabled val="1"/>
        </dgm:presLayoutVars>
      </dgm:prSet>
      <dgm:spPr/>
    </dgm:pt>
    <dgm:pt modelId="{DB638E46-55DE-41E7-B6DF-14E172F8E267}" type="pres">
      <dgm:prSet presAssocID="{8B15BF1E-30F8-40AA-A5EC-E59767438AFD}" presName="parTrans" presStyleLbl="bgSibTrans2D1" presStyleIdx="4" presStyleCnt="6"/>
      <dgm:spPr/>
    </dgm:pt>
    <dgm:pt modelId="{BC61B267-1C86-48F0-9525-C2586566C282}" type="pres">
      <dgm:prSet presAssocID="{E7EC49B5-CD64-4EEE-8632-4C99A7C05D67}" presName="node" presStyleLbl="node1" presStyleIdx="4" presStyleCnt="6" custScaleX="105330" custScaleY="62201" custRadScaleRad="98130" custRadScaleInc="116232">
        <dgm:presLayoutVars>
          <dgm:bulletEnabled val="1"/>
        </dgm:presLayoutVars>
      </dgm:prSet>
      <dgm:spPr/>
    </dgm:pt>
    <dgm:pt modelId="{1E72D26A-6532-4603-9BBD-2D6EEB7E9218}" type="pres">
      <dgm:prSet presAssocID="{DF5535FD-7E1C-41F3-8191-2D4BE2B3E153}" presName="parTrans" presStyleLbl="bgSibTrans2D1" presStyleIdx="5" presStyleCnt="6"/>
      <dgm:spPr/>
    </dgm:pt>
    <dgm:pt modelId="{14B2258E-1492-4112-BD0C-42457D241EC0}" type="pres">
      <dgm:prSet presAssocID="{2182FDB8-EB86-4154-B2D1-3A5F123606DE}" presName="node" presStyleLbl="node1" presStyleIdx="5" presStyleCnt="6" custScaleX="109864" custScaleY="59228" custRadScaleRad="103758" custRadScaleInc="54318">
        <dgm:presLayoutVars>
          <dgm:bulletEnabled val="1"/>
        </dgm:presLayoutVars>
      </dgm:prSet>
      <dgm:spPr/>
    </dgm:pt>
  </dgm:ptLst>
  <dgm:cxnLst>
    <dgm:cxn modelId="{A5DCC80A-961F-4253-860A-0F3D3084E4A8}" srcId="{CF12B622-67C9-4A57-BFBE-FB322C457260}" destId="{2182FDB8-EB86-4154-B2D1-3A5F123606DE}" srcOrd="5" destOrd="0" parTransId="{DF5535FD-7E1C-41F3-8191-2D4BE2B3E153}" sibTransId="{DC4B30A8-076B-4A90-B1CC-4D3B286E7D5B}"/>
    <dgm:cxn modelId="{1CFB9D0E-4E94-471A-AF62-8B115D47BFDB}" type="presOf" srcId="{8B15BF1E-30F8-40AA-A5EC-E59767438AFD}" destId="{DB638E46-55DE-41E7-B6DF-14E172F8E267}" srcOrd="0" destOrd="0" presId="urn:microsoft.com/office/officeart/2005/8/layout/radial4"/>
    <dgm:cxn modelId="{744B7B13-FBE5-42D9-ACDE-BE48CACFC2C5}" type="presOf" srcId="{E7EC49B5-CD64-4EEE-8632-4C99A7C05D67}" destId="{BC61B267-1C86-48F0-9525-C2586566C282}" srcOrd="0" destOrd="0" presId="urn:microsoft.com/office/officeart/2005/8/layout/radial4"/>
    <dgm:cxn modelId="{10151731-083F-4D22-82E3-C76EA0207364}" type="presOf" srcId="{2182FDB8-EB86-4154-B2D1-3A5F123606DE}" destId="{14B2258E-1492-4112-BD0C-42457D241EC0}" srcOrd="0" destOrd="0" presId="urn:microsoft.com/office/officeart/2005/8/layout/radial4"/>
    <dgm:cxn modelId="{F6E0EA37-180C-4C37-AE5E-8BA32C7C1257}" type="presOf" srcId="{756D80C1-5F56-46F4-93D3-3A9B30A849BD}" destId="{DE362C1C-4318-4109-BBD0-0F9C6A5E7065}" srcOrd="0" destOrd="0" presId="urn:microsoft.com/office/officeart/2005/8/layout/radial4"/>
    <dgm:cxn modelId="{5BAC5545-8931-4850-95F0-A86164708235}" type="presOf" srcId="{4931346C-7700-48D7-9043-0E08D204A5C2}" destId="{7D953206-D7C5-4701-8BE0-0ACAFBECEE8D}" srcOrd="0" destOrd="0" presId="urn:microsoft.com/office/officeart/2005/8/layout/radial4"/>
    <dgm:cxn modelId="{0BFB8065-C3DC-48AB-9B09-88922B6AE713}" srcId="{CF12B622-67C9-4A57-BFBE-FB322C457260}" destId="{03667CB4-C003-4111-8ACD-47AAEEA55645}" srcOrd="1" destOrd="0" parTransId="{8458557C-CEE3-4AF2-B548-F7093B3B5E32}" sibTransId="{006377E6-2C78-4A02-BD0A-3FA2A8E94329}"/>
    <dgm:cxn modelId="{2E68A545-1073-4E78-92EB-B08B899AAAF8}" type="presOf" srcId="{03667CB4-C003-4111-8ACD-47AAEEA55645}" destId="{A1B7C5B3-B8D0-4D3F-A507-7C478D01C51E}" srcOrd="0" destOrd="0" presId="urn:microsoft.com/office/officeart/2005/8/layout/radial4"/>
    <dgm:cxn modelId="{35B55674-0D82-4C77-ADC3-03C84C8CC422}" srcId="{CF12B622-67C9-4A57-BFBE-FB322C457260}" destId="{E7EC49B5-CD64-4EEE-8632-4C99A7C05D67}" srcOrd="4" destOrd="0" parTransId="{8B15BF1E-30F8-40AA-A5EC-E59767438AFD}" sibTransId="{C83DA565-C607-4B65-8C90-CA54D784716F}"/>
    <dgm:cxn modelId="{3C9C2E8D-6905-4C57-8B5D-383C00405BD9}" srcId="{CF12B622-67C9-4A57-BFBE-FB322C457260}" destId="{B63DDAED-E9DF-4351-8F14-F5AD8849221C}" srcOrd="3" destOrd="0" parTransId="{EA24A2B2-D988-425F-904E-1B2CDBF31165}" sibTransId="{076C02E0-1935-4262-BBBC-E7380468C6E6}"/>
    <dgm:cxn modelId="{847EC991-D03D-4672-9FB5-AC6A0F22058B}" type="presOf" srcId="{CF12B622-67C9-4A57-BFBE-FB322C457260}" destId="{3DE188CB-B1DE-47CD-96AF-1F598E80C2F9}" srcOrd="0" destOrd="0" presId="urn:microsoft.com/office/officeart/2005/8/layout/radial4"/>
    <dgm:cxn modelId="{4C5695A0-9872-46D7-BACB-A8CECA604B26}" type="presOf" srcId="{C608FC90-D36C-4F04-915A-14787F94E741}" destId="{DDF5B42C-A5CC-4916-82EB-EAD2E08E3B56}" srcOrd="0" destOrd="0" presId="urn:microsoft.com/office/officeart/2005/8/layout/radial4"/>
    <dgm:cxn modelId="{87B811A9-1AFD-4398-ACAF-DF81CA6A2AFE}" type="presOf" srcId="{DF5535FD-7E1C-41F3-8191-2D4BE2B3E153}" destId="{1E72D26A-6532-4603-9BBD-2D6EEB7E9218}" srcOrd="0" destOrd="0" presId="urn:microsoft.com/office/officeart/2005/8/layout/radial4"/>
    <dgm:cxn modelId="{E43343AB-1470-4F36-A6CD-D84BBFB21CF5}" type="presOf" srcId="{8331E1C6-4EDC-4D13-BD07-B3B8838BDA23}" destId="{4762E90D-AB3B-474E-8A2E-2129F9619870}" srcOrd="0" destOrd="0" presId="urn:microsoft.com/office/officeart/2005/8/layout/radial4"/>
    <dgm:cxn modelId="{DC4BAFB3-2841-49BB-8FB5-626AF5CD5A8C}" type="presOf" srcId="{8458557C-CEE3-4AF2-B548-F7093B3B5E32}" destId="{04EF3910-0875-45DB-BC81-C4CF64F90D07}" srcOrd="0" destOrd="0" presId="urn:microsoft.com/office/officeart/2005/8/layout/radial4"/>
    <dgm:cxn modelId="{C05F1DB4-369E-4EEF-B722-2505517F9D0D}" type="presOf" srcId="{2DCD2DCB-A092-41EF-B4FB-369E5AA459E3}" destId="{6431E8AA-95ED-4F6C-A689-32C2F575D58C}" srcOrd="0" destOrd="0" presId="urn:microsoft.com/office/officeart/2005/8/layout/radial4"/>
    <dgm:cxn modelId="{2422C8B8-8C5D-4648-9186-33EA2DBCC56F}" srcId="{CF12B622-67C9-4A57-BFBE-FB322C457260}" destId="{C608FC90-D36C-4F04-915A-14787F94E741}" srcOrd="2" destOrd="0" parTransId="{4931346C-7700-48D7-9043-0E08D204A5C2}" sibTransId="{0212154E-E79D-4B23-B4A5-76A96A2FAA3E}"/>
    <dgm:cxn modelId="{B80843C9-D23C-484B-839A-6051D0596D75}" srcId="{CF12B622-67C9-4A57-BFBE-FB322C457260}" destId="{8331E1C6-4EDC-4D13-BD07-B3B8838BDA23}" srcOrd="0" destOrd="0" parTransId="{756D80C1-5F56-46F4-93D3-3A9B30A849BD}" sibTransId="{5BC69AC9-EA51-402D-9041-88C63C286C85}"/>
    <dgm:cxn modelId="{80CBEDCA-1A25-41D3-8909-420A050D66E8}" type="presOf" srcId="{EA24A2B2-D988-425F-904E-1B2CDBF31165}" destId="{B80E7814-15AF-470C-BFFA-A7B62927571E}" srcOrd="0" destOrd="0" presId="urn:microsoft.com/office/officeart/2005/8/layout/radial4"/>
    <dgm:cxn modelId="{2C66BFDB-0040-44F0-83CA-69F01FB6AEE8}" srcId="{2DCD2DCB-A092-41EF-B4FB-369E5AA459E3}" destId="{CF12B622-67C9-4A57-BFBE-FB322C457260}" srcOrd="0" destOrd="0" parTransId="{824E0165-5D06-45E9-9C33-C735873D8171}" sibTransId="{F7369629-F037-4842-BBE6-DF3E4BC602E0}"/>
    <dgm:cxn modelId="{03C895F7-2A6B-4282-A13D-18482CB03794}" type="presOf" srcId="{B63DDAED-E9DF-4351-8F14-F5AD8849221C}" destId="{7C6A1679-7B98-4343-917B-59DCF3F7EDC2}" srcOrd="0" destOrd="0" presId="urn:microsoft.com/office/officeart/2005/8/layout/radial4"/>
    <dgm:cxn modelId="{83249650-A9BB-4165-98A0-1C93B90995EC}" type="presParOf" srcId="{6431E8AA-95ED-4F6C-A689-32C2F575D58C}" destId="{3DE188CB-B1DE-47CD-96AF-1F598E80C2F9}" srcOrd="0" destOrd="0" presId="urn:microsoft.com/office/officeart/2005/8/layout/radial4"/>
    <dgm:cxn modelId="{8C82C37F-9EB6-4CAD-BFB7-33540797082C}" type="presParOf" srcId="{6431E8AA-95ED-4F6C-A689-32C2F575D58C}" destId="{DE362C1C-4318-4109-BBD0-0F9C6A5E7065}" srcOrd="1" destOrd="0" presId="urn:microsoft.com/office/officeart/2005/8/layout/radial4"/>
    <dgm:cxn modelId="{F5AB53D2-FE0B-4BC3-A5C0-667685A60333}" type="presParOf" srcId="{6431E8AA-95ED-4F6C-A689-32C2F575D58C}" destId="{4762E90D-AB3B-474E-8A2E-2129F9619870}" srcOrd="2" destOrd="0" presId="urn:microsoft.com/office/officeart/2005/8/layout/radial4"/>
    <dgm:cxn modelId="{1406142D-952D-4B12-BF9A-141E712DAC06}" type="presParOf" srcId="{6431E8AA-95ED-4F6C-A689-32C2F575D58C}" destId="{04EF3910-0875-45DB-BC81-C4CF64F90D07}" srcOrd="3" destOrd="0" presId="urn:microsoft.com/office/officeart/2005/8/layout/radial4"/>
    <dgm:cxn modelId="{529FD011-9297-49E6-BEBE-6A2EECE6DEDA}" type="presParOf" srcId="{6431E8AA-95ED-4F6C-A689-32C2F575D58C}" destId="{A1B7C5B3-B8D0-4D3F-A507-7C478D01C51E}" srcOrd="4" destOrd="0" presId="urn:microsoft.com/office/officeart/2005/8/layout/radial4"/>
    <dgm:cxn modelId="{2942500D-4F5B-4B80-A3DD-F1FA3A18D17D}" type="presParOf" srcId="{6431E8AA-95ED-4F6C-A689-32C2F575D58C}" destId="{7D953206-D7C5-4701-8BE0-0ACAFBECEE8D}" srcOrd="5" destOrd="0" presId="urn:microsoft.com/office/officeart/2005/8/layout/radial4"/>
    <dgm:cxn modelId="{AF7A387F-EB15-4D72-A05E-9C892383C495}" type="presParOf" srcId="{6431E8AA-95ED-4F6C-A689-32C2F575D58C}" destId="{DDF5B42C-A5CC-4916-82EB-EAD2E08E3B56}" srcOrd="6" destOrd="0" presId="urn:microsoft.com/office/officeart/2005/8/layout/radial4"/>
    <dgm:cxn modelId="{0916D064-E197-4604-BD48-C8061151929A}" type="presParOf" srcId="{6431E8AA-95ED-4F6C-A689-32C2F575D58C}" destId="{B80E7814-15AF-470C-BFFA-A7B62927571E}" srcOrd="7" destOrd="0" presId="urn:microsoft.com/office/officeart/2005/8/layout/radial4"/>
    <dgm:cxn modelId="{9E0D6381-A6DF-4C4A-9986-2468CC7CD31E}" type="presParOf" srcId="{6431E8AA-95ED-4F6C-A689-32C2F575D58C}" destId="{7C6A1679-7B98-4343-917B-59DCF3F7EDC2}" srcOrd="8" destOrd="0" presId="urn:microsoft.com/office/officeart/2005/8/layout/radial4"/>
    <dgm:cxn modelId="{59FA24A1-7E63-45FC-8877-75A43108D9E1}" type="presParOf" srcId="{6431E8AA-95ED-4F6C-A689-32C2F575D58C}" destId="{DB638E46-55DE-41E7-B6DF-14E172F8E267}" srcOrd="9" destOrd="0" presId="urn:microsoft.com/office/officeart/2005/8/layout/radial4"/>
    <dgm:cxn modelId="{5C7960C1-0270-44B4-9D35-91AE0A38B388}" type="presParOf" srcId="{6431E8AA-95ED-4F6C-A689-32C2F575D58C}" destId="{BC61B267-1C86-48F0-9525-C2586566C282}" srcOrd="10" destOrd="0" presId="urn:microsoft.com/office/officeart/2005/8/layout/radial4"/>
    <dgm:cxn modelId="{1C39D1AA-DDDD-4FE5-A368-E0957E79AC97}" type="presParOf" srcId="{6431E8AA-95ED-4F6C-A689-32C2F575D58C}" destId="{1E72D26A-6532-4603-9BBD-2D6EEB7E9218}" srcOrd="11" destOrd="0" presId="urn:microsoft.com/office/officeart/2005/8/layout/radial4"/>
    <dgm:cxn modelId="{F2C109F6-FAC2-4C06-8F6F-0D16F61C298E}" type="presParOf" srcId="{6431E8AA-95ED-4F6C-A689-32C2F575D58C}" destId="{14B2258E-1492-4112-BD0C-42457D241EC0}" srcOrd="12"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FD7244-EC51-4B9E-8FBF-B00F7E7CCDFC}" type="doc">
      <dgm:prSet loTypeId="urn:microsoft.com/office/officeart/2005/8/layout/default" loCatId="list" qsTypeId="urn:microsoft.com/office/officeart/2005/8/quickstyle/simple5" qsCatId="simple" csTypeId="urn:microsoft.com/office/officeart/2005/8/colors/accent5_2" csCatId="accent5" phldr="1"/>
      <dgm:spPr/>
      <dgm:t>
        <a:bodyPr/>
        <a:lstStyle/>
        <a:p>
          <a:endParaRPr lang="en-US"/>
        </a:p>
      </dgm:t>
    </dgm:pt>
    <dgm:pt modelId="{5DBE6184-66CE-477A-9D6B-3FEB3AE0B820}">
      <dgm:prSet/>
      <dgm:spPr/>
      <dgm:t>
        <a:bodyPr/>
        <a:lstStyle/>
        <a:p>
          <a:r>
            <a:rPr lang="en-GB" baseline="0" dirty="0"/>
            <a:t>PFAS and Microplastics</a:t>
          </a:r>
          <a:endParaRPr lang="en-US" dirty="0"/>
        </a:p>
      </dgm:t>
    </dgm:pt>
    <dgm:pt modelId="{E6404C1E-8C5A-4765-B063-52902FC95F98}" type="parTrans" cxnId="{2A5451E5-6C87-42AD-9208-54FEB68A1DCB}">
      <dgm:prSet/>
      <dgm:spPr/>
      <dgm:t>
        <a:bodyPr/>
        <a:lstStyle/>
        <a:p>
          <a:endParaRPr lang="en-US"/>
        </a:p>
      </dgm:t>
    </dgm:pt>
    <dgm:pt modelId="{7878F53D-CEE0-40F5-8605-F5B8D58CF074}" type="sibTrans" cxnId="{2A5451E5-6C87-42AD-9208-54FEB68A1DCB}">
      <dgm:prSet/>
      <dgm:spPr/>
      <dgm:t>
        <a:bodyPr/>
        <a:lstStyle/>
        <a:p>
          <a:endParaRPr lang="en-US"/>
        </a:p>
      </dgm:t>
    </dgm:pt>
    <dgm:pt modelId="{A80CF75F-B16E-4362-83BF-2CE46A25328F}">
      <dgm:prSet/>
      <dgm:spPr/>
      <dgm:t>
        <a:bodyPr/>
        <a:lstStyle/>
        <a:p>
          <a:r>
            <a:rPr lang="en-GB" baseline="0" dirty="0"/>
            <a:t>NRW Chemicals Investigation Programme provides an interesting and useful dissection of society (nicotine, caffeine and lifestyle drugs)</a:t>
          </a:r>
          <a:endParaRPr lang="en-US" dirty="0"/>
        </a:p>
      </dgm:t>
    </dgm:pt>
    <dgm:pt modelId="{B74864AC-8AE3-4EA5-B3AD-C1AB1F49D0C0}" type="parTrans" cxnId="{287EB67F-EC39-44BB-B3CB-BCE4E780DC93}">
      <dgm:prSet/>
      <dgm:spPr/>
      <dgm:t>
        <a:bodyPr/>
        <a:lstStyle/>
        <a:p>
          <a:endParaRPr lang="en-US"/>
        </a:p>
      </dgm:t>
    </dgm:pt>
    <dgm:pt modelId="{F24DA341-8BE1-4731-A094-CD5109E92B68}" type="sibTrans" cxnId="{287EB67F-EC39-44BB-B3CB-BCE4E780DC93}">
      <dgm:prSet/>
      <dgm:spPr/>
      <dgm:t>
        <a:bodyPr/>
        <a:lstStyle/>
        <a:p>
          <a:endParaRPr lang="en-US"/>
        </a:p>
      </dgm:t>
    </dgm:pt>
    <dgm:pt modelId="{064AC6A1-52C5-4D22-A007-E31EDD4A8561}">
      <dgm:prSet/>
      <dgm:spPr/>
      <dgm:t>
        <a:bodyPr/>
        <a:lstStyle/>
        <a:p>
          <a:r>
            <a:rPr lang="en-GB" baseline="0" dirty="0"/>
            <a:t>Pharmaceuticals represent a high proportion of substances found in water in Wales </a:t>
          </a:r>
          <a:endParaRPr lang="en-US" dirty="0"/>
        </a:p>
      </dgm:t>
    </dgm:pt>
    <dgm:pt modelId="{BBA82C85-000D-4A8B-8765-D3ED1D099F44}" type="parTrans" cxnId="{F7FE66E1-BC83-42A3-BF9B-CA339031C83E}">
      <dgm:prSet/>
      <dgm:spPr/>
      <dgm:t>
        <a:bodyPr/>
        <a:lstStyle/>
        <a:p>
          <a:endParaRPr lang="en-US"/>
        </a:p>
      </dgm:t>
    </dgm:pt>
    <dgm:pt modelId="{F2A9751E-D77C-4BBE-8B6F-88C3EFDBC34F}" type="sibTrans" cxnId="{F7FE66E1-BC83-42A3-BF9B-CA339031C83E}">
      <dgm:prSet/>
      <dgm:spPr/>
      <dgm:t>
        <a:bodyPr/>
        <a:lstStyle/>
        <a:p>
          <a:endParaRPr lang="en-US"/>
        </a:p>
      </dgm:t>
    </dgm:pt>
    <dgm:pt modelId="{662C4DDA-1341-42E7-8BA0-8AD2996ACBF8}">
      <dgm:prSet/>
      <dgm:spPr/>
      <dgm:t>
        <a:bodyPr/>
        <a:lstStyle/>
        <a:p>
          <a:r>
            <a:rPr lang="en-GB" baseline="0" dirty="0"/>
            <a:t>Diazinon (sheep dip) specific concern for Wales</a:t>
          </a:r>
          <a:endParaRPr lang="en-US" dirty="0"/>
        </a:p>
      </dgm:t>
    </dgm:pt>
    <dgm:pt modelId="{099F0B96-4516-4C82-81DA-5D561442C1DB}" type="parTrans" cxnId="{1EF7970B-6F7F-4FA8-8E2D-3A8C4BA22A36}">
      <dgm:prSet/>
      <dgm:spPr/>
      <dgm:t>
        <a:bodyPr/>
        <a:lstStyle/>
        <a:p>
          <a:endParaRPr lang="en-US"/>
        </a:p>
      </dgm:t>
    </dgm:pt>
    <dgm:pt modelId="{6D00DD01-9CEA-4C5D-94BE-31AB58535396}" type="sibTrans" cxnId="{1EF7970B-6F7F-4FA8-8E2D-3A8C4BA22A36}">
      <dgm:prSet/>
      <dgm:spPr/>
      <dgm:t>
        <a:bodyPr/>
        <a:lstStyle/>
        <a:p>
          <a:endParaRPr lang="en-US"/>
        </a:p>
      </dgm:t>
    </dgm:pt>
    <dgm:pt modelId="{344AA99F-D6F6-4C17-9426-A7BFBA4A6B76}">
      <dgm:prSet/>
      <dgm:spPr/>
      <dgm:t>
        <a:bodyPr/>
        <a:lstStyle/>
        <a:p>
          <a:r>
            <a:rPr lang="en-GB" baseline="0" dirty="0"/>
            <a:t>Emerging threats is a fast-evolving area </a:t>
          </a:r>
          <a:endParaRPr lang="en-US" dirty="0"/>
        </a:p>
      </dgm:t>
    </dgm:pt>
    <dgm:pt modelId="{1F6CCE97-AC84-4738-BD1E-088F5C184849}" type="parTrans" cxnId="{215BC2E3-265F-4A30-8A89-86A78794E051}">
      <dgm:prSet/>
      <dgm:spPr/>
      <dgm:t>
        <a:bodyPr/>
        <a:lstStyle/>
        <a:p>
          <a:endParaRPr lang="en-US"/>
        </a:p>
      </dgm:t>
    </dgm:pt>
    <dgm:pt modelId="{670FF0E8-0474-4BB2-BC9F-DA887C1D53E1}" type="sibTrans" cxnId="{215BC2E3-265F-4A30-8A89-86A78794E051}">
      <dgm:prSet/>
      <dgm:spPr/>
      <dgm:t>
        <a:bodyPr/>
        <a:lstStyle/>
        <a:p>
          <a:endParaRPr lang="en-US"/>
        </a:p>
      </dgm:t>
    </dgm:pt>
    <dgm:pt modelId="{0B3B4C66-2CAB-455F-B255-BE04A49D1F50}">
      <dgm:prSet/>
      <dgm:spPr/>
      <dgm:t>
        <a:bodyPr/>
        <a:lstStyle/>
        <a:p>
          <a:r>
            <a:rPr lang="en-GB" baseline="0" dirty="0"/>
            <a:t>Lots of interest at Wales and UK level </a:t>
          </a:r>
          <a:endParaRPr lang="en-US" dirty="0"/>
        </a:p>
      </dgm:t>
    </dgm:pt>
    <dgm:pt modelId="{3BE3ECE6-0759-46C3-8057-66F7FE8B4E66}" type="parTrans" cxnId="{999760A5-0B4E-459F-A601-040550F0BE93}">
      <dgm:prSet/>
      <dgm:spPr/>
      <dgm:t>
        <a:bodyPr/>
        <a:lstStyle/>
        <a:p>
          <a:endParaRPr lang="en-US"/>
        </a:p>
      </dgm:t>
    </dgm:pt>
    <dgm:pt modelId="{432C7F1D-5400-430E-9263-988B42169E53}" type="sibTrans" cxnId="{999760A5-0B4E-459F-A601-040550F0BE93}">
      <dgm:prSet/>
      <dgm:spPr/>
      <dgm:t>
        <a:bodyPr/>
        <a:lstStyle/>
        <a:p>
          <a:endParaRPr lang="en-US"/>
        </a:p>
      </dgm:t>
    </dgm:pt>
    <dgm:pt modelId="{B318F33E-224D-41D7-9336-FA8BDEA4EFDF}">
      <dgm:prSet/>
      <dgm:spPr/>
      <dgm:t>
        <a:bodyPr/>
        <a:lstStyle/>
        <a:p>
          <a:r>
            <a:rPr lang="en-GB" baseline="0"/>
            <a:t>Complex issues – mixtures and interactions </a:t>
          </a:r>
          <a:endParaRPr lang="en-US"/>
        </a:p>
      </dgm:t>
    </dgm:pt>
    <dgm:pt modelId="{6795824E-3C0F-4B84-9B6A-9AC330EDBBD4}" type="parTrans" cxnId="{CA7EC430-B67D-4388-8844-EBB4F69C1D2C}">
      <dgm:prSet/>
      <dgm:spPr/>
      <dgm:t>
        <a:bodyPr/>
        <a:lstStyle/>
        <a:p>
          <a:endParaRPr lang="en-US"/>
        </a:p>
      </dgm:t>
    </dgm:pt>
    <dgm:pt modelId="{299569E2-C681-4CA3-9F69-1B73FDC28FBC}" type="sibTrans" cxnId="{CA7EC430-B67D-4388-8844-EBB4F69C1D2C}">
      <dgm:prSet/>
      <dgm:spPr/>
      <dgm:t>
        <a:bodyPr/>
        <a:lstStyle/>
        <a:p>
          <a:endParaRPr lang="en-US"/>
        </a:p>
      </dgm:t>
    </dgm:pt>
    <dgm:pt modelId="{F853CD79-FEEB-430A-97F7-5BFEE4B8EB99}" type="pres">
      <dgm:prSet presAssocID="{0CFD7244-EC51-4B9E-8FBF-B00F7E7CCDFC}" presName="diagram" presStyleCnt="0">
        <dgm:presLayoutVars>
          <dgm:dir/>
          <dgm:resizeHandles val="exact"/>
        </dgm:presLayoutVars>
      </dgm:prSet>
      <dgm:spPr/>
    </dgm:pt>
    <dgm:pt modelId="{23CBC0BB-D1B6-445B-B349-107EB5ADE576}" type="pres">
      <dgm:prSet presAssocID="{5DBE6184-66CE-477A-9D6B-3FEB3AE0B820}" presName="node" presStyleLbl="node1" presStyleIdx="0" presStyleCnt="7">
        <dgm:presLayoutVars>
          <dgm:bulletEnabled val="1"/>
        </dgm:presLayoutVars>
      </dgm:prSet>
      <dgm:spPr/>
    </dgm:pt>
    <dgm:pt modelId="{6E479966-F635-46FA-B777-DEDE6071A026}" type="pres">
      <dgm:prSet presAssocID="{7878F53D-CEE0-40F5-8605-F5B8D58CF074}" presName="sibTrans" presStyleCnt="0"/>
      <dgm:spPr/>
    </dgm:pt>
    <dgm:pt modelId="{F1C76714-1BBA-45F6-9B84-D4EE307E2C91}" type="pres">
      <dgm:prSet presAssocID="{A80CF75F-B16E-4362-83BF-2CE46A25328F}" presName="node" presStyleLbl="node1" presStyleIdx="1" presStyleCnt="7">
        <dgm:presLayoutVars>
          <dgm:bulletEnabled val="1"/>
        </dgm:presLayoutVars>
      </dgm:prSet>
      <dgm:spPr/>
    </dgm:pt>
    <dgm:pt modelId="{D66563E7-F7B7-4EA8-B7EC-3DBDD7FDF447}" type="pres">
      <dgm:prSet presAssocID="{F24DA341-8BE1-4731-A094-CD5109E92B68}" presName="sibTrans" presStyleCnt="0"/>
      <dgm:spPr/>
    </dgm:pt>
    <dgm:pt modelId="{0CE708FE-EC5C-46DB-BE35-6F6ECFEB10D0}" type="pres">
      <dgm:prSet presAssocID="{064AC6A1-52C5-4D22-A007-E31EDD4A8561}" presName="node" presStyleLbl="node1" presStyleIdx="2" presStyleCnt="7">
        <dgm:presLayoutVars>
          <dgm:bulletEnabled val="1"/>
        </dgm:presLayoutVars>
      </dgm:prSet>
      <dgm:spPr/>
    </dgm:pt>
    <dgm:pt modelId="{C8A858F0-3B2E-452B-A1CC-8884FBB354E2}" type="pres">
      <dgm:prSet presAssocID="{F2A9751E-D77C-4BBE-8B6F-88C3EFDBC34F}" presName="sibTrans" presStyleCnt="0"/>
      <dgm:spPr/>
    </dgm:pt>
    <dgm:pt modelId="{D5F6DF5E-AB89-4E09-A1F9-3C5BCDD74374}" type="pres">
      <dgm:prSet presAssocID="{662C4DDA-1341-42E7-8BA0-8AD2996ACBF8}" presName="node" presStyleLbl="node1" presStyleIdx="3" presStyleCnt="7">
        <dgm:presLayoutVars>
          <dgm:bulletEnabled val="1"/>
        </dgm:presLayoutVars>
      </dgm:prSet>
      <dgm:spPr/>
    </dgm:pt>
    <dgm:pt modelId="{8F9DD25D-6732-468A-BA09-FDB47F5EC746}" type="pres">
      <dgm:prSet presAssocID="{6D00DD01-9CEA-4C5D-94BE-31AB58535396}" presName="sibTrans" presStyleCnt="0"/>
      <dgm:spPr/>
    </dgm:pt>
    <dgm:pt modelId="{8F59749D-AED0-403C-B8B9-969B4625CFEA}" type="pres">
      <dgm:prSet presAssocID="{344AA99F-D6F6-4C17-9426-A7BFBA4A6B76}" presName="node" presStyleLbl="node1" presStyleIdx="4" presStyleCnt="7">
        <dgm:presLayoutVars>
          <dgm:bulletEnabled val="1"/>
        </dgm:presLayoutVars>
      </dgm:prSet>
      <dgm:spPr/>
    </dgm:pt>
    <dgm:pt modelId="{11B6BF78-2C89-4188-9732-543B78BFC18A}" type="pres">
      <dgm:prSet presAssocID="{670FF0E8-0474-4BB2-BC9F-DA887C1D53E1}" presName="sibTrans" presStyleCnt="0"/>
      <dgm:spPr/>
    </dgm:pt>
    <dgm:pt modelId="{5046F6DF-DAF6-4425-AF21-5878922D6BFE}" type="pres">
      <dgm:prSet presAssocID="{0B3B4C66-2CAB-455F-B255-BE04A49D1F50}" presName="node" presStyleLbl="node1" presStyleIdx="5" presStyleCnt="7">
        <dgm:presLayoutVars>
          <dgm:bulletEnabled val="1"/>
        </dgm:presLayoutVars>
      </dgm:prSet>
      <dgm:spPr/>
    </dgm:pt>
    <dgm:pt modelId="{1332CE5E-D1C6-4B08-A9EA-1E1CC00B441C}" type="pres">
      <dgm:prSet presAssocID="{432C7F1D-5400-430E-9263-988B42169E53}" presName="sibTrans" presStyleCnt="0"/>
      <dgm:spPr/>
    </dgm:pt>
    <dgm:pt modelId="{3DB1DE36-2AB5-4B9D-AF4A-AD77CC4508BD}" type="pres">
      <dgm:prSet presAssocID="{B318F33E-224D-41D7-9336-FA8BDEA4EFDF}" presName="node" presStyleLbl="node1" presStyleIdx="6" presStyleCnt="7">
        <dgm:presLayoutVars>
          <dgm:bulletEnabled val="1"/>
        </dgm:presLayoutVars>
      </dgm:prSet>
      <dgm:spPr/>
    </dgm:pt>
  </dgm:ptLst>
  <dgm:cxnLst>
    <dgm:cxn modelId="{1EF7970B-6F7F-4FA8-8E2D-3A8C4BA22A36}" srcId="{0CFD7244-EC51-4B9E-8FBF-B00F7E7CCDFC}" destId="{662C4DDA-1341-42E7-8BA0-8AD2996ACBF8}" srcOrd="3" destOrd="0" parTransId="{099F0B96-4516-4C82-81DA-5D561442C1DB}" sibTransId="{6D00DD01-9CEA-4C5D-94BE-31AB58535396}"/>
    <dgm:cxn modelId="{EC50F322-C406-4945-96AC-41AF41FC8FAA}" type="presOf" srcId="{344AA99F-D6F6-4C17-9426-A7BFBA4A6B76}" destId="{8F59749D-AED0-403C-B8B9-969B4625CFEA}" srcOrd="0" destOrd="0" presId="urn:microsoft.com/office/officeart/2005/8/layout/default"/>
    <dgm:cxn modelId="{7E91672E-E9E4-4108-B5FF-F008ACD5C99E}" type="presOf" srcId="{0B3B4C66-2CAB-455F-B255-BE04A49D1F50}" destId="{5046F6DF-DAF6-4425-AF21-5878922D6BFE}" srcOrd="0" destOrd="0" presId="urn:microsoft.com/office/officeart/2005/8/layout/default"/>
    <dgm:cxn modelId="{CA7EC430-B67D-4388-8844-EBB4F69C1D2C}" srcId="{0CFD7244-EC51-4B9E-8FBF-B00F7E7CCDFC}" destId="{B318F33E-224D-41D7-9336-FA8BDEA4EFDF}" srcOrd="6" destOrd="0" parTransId="{6795824E-3C0F-4B84-9B6A-9AC330EDBBD4}" sibTransId="{299569E2-C681-4CA3-9F69-1B73FDC28FBC}"/>
    <dgm:cxn modelId="{66BD8F41-3B86-4608-A895-BFED95E5B412}" type="presOf" srcId="{5DBE6184-66CE-477A-9D6B-3FEB3AE0B820}" destId="{23CBC0BB-D1B6-445B-B349-107EB5ADE576}" srcOrd="0" destOrd="0" presId="urn:microsoft.com/office/officeart/2005/8/layout/default"/>
    <dgm:cxn modelId="{287EB67F-EC39-44BB-B3CB-BCE4E780DC93}" srcId="{0CFD7244-EC51-4B9E-8FBF-B00F7E7CCDFC}" destId="{A80CF75F-B16E-4362-83BF-2CE46A25328F}" srcOrd="1" destOrd="0" parTransId="{B74864AC-8AE3-4EA5-B3AD-C1AB1F49D0C0}" sibTransId="{F24DA341-8BE1-4731-A094-CD5109E92B68}"/>
    <dgm:cxn modelId="{999760A5-0B4E-459F-A601-040550F0BE93}" srcId="{0CFD7244-EC51-4B9E-8FBF-B00F7E7CCDFC}" destId="{0B3B4C66-2CAB-455F-B255-BE04A49D1F50}" srcOrd="5" destOrd="0" parTransId="{3BE3ECE6-0759-46C3-8057-66F7FE8B4E66}" sibTransId="{432C7F1D-5400-430E-9263-988B42169E53}"/>
    <dgm:cxn modelId="{5C2C6BC4-2831-4808-850C-0B6B682130CA}" type="presOf" srcId="{0CFD7244-EC51-4B9E-8FBF-B00F7E7CCDFC}" destId="{F853CD79-FEEB-430A-97F7-5BFEE4B8EB99}" srcOrd="0" destOrd="0" presId="urn:microsoft.com/office/officeart/2005/8/layout/default"/>
    <dgm:cxn modelId="{F151A6C4-09FF-411B-87AE-035765F85EE9}" type="presOf" srcId="{662C4DDA-1341-42E7-8BA0-8AD2996ACBF8}" destId="{D5F6DF5E-AB89-4E09-A1F9-3C5BCDD74374}" srcOrd="0" destOrd="0" presId="urn:microsoft.com/office/officeart/2005/8/layout/default"/>
    <dgm:cxn modelId="{F7FE66E1-BC83-42A3-BF9B-CA339031C83E}" srcId="{0CFD7244-EC51-4B9E-8FBF-B00F7E7CCDFC}" destId="{064AC6A1-52C5-4D22-A007-E31EDD4A8561}" srcOrd="2" destOrd="0" parTransId="{BBA82C85-000D-4A8B-8765-D3ED1D099F44}" sibTransId="{F2A9751E-D77C-4BBE-8B6F-88C3EFDBC34F}"/>
    <dgm:cxn modelId="{215BC2E3-265F-4A30-8A89-86A78794E051}" srcId="{0CFD7244-EC51-4B9E-8FBF-B00F7E7CCDFC}" destId="{344AA99F-D6F6-4C17-9426-A7BFBA4A6B76}" srcOrd="4" destOrd="0" parTransId="{1F6CCE97-AC84-4738-BD1E-088F5C184849}" sibTransId="{670FF0E8-0474-4BB2-BC9F-DA887C1D53E1}"/>
    <dgm:cxn modelId="{2A5451E5-6C87-42AD-9208-54FEB68A1DCB}" srcId="{0CFD7244-EC51-4B9E-8FBF-B00F7E7CCDFC}" destId="{5DBE6184-66CE-477A-9D6B-3FEB3AE0B820}" srcOrd="0" destOrd="0" parTransId="{E6404C1E-8C5A-4765-B063-52902FC95F98}" sibTransId="{7878F53D-CEE0-40F5-8605-F5B8D58CF074}"/>
    <dgm:cxn modelId="{6CD15DE6-2D6E-49F7-83EF-7A2805799D5B}" type="presOf" srcId="{A80CF75F-B16E-4362-83BF-2CE46A25328F}" destId="{F1C76714-1BBA-45F6-9B84-D4EE307E2C91}" srcOrd="0" destOrd="0" presId="urn:microsoft.com/office/officeart/2005/8/layout/default"/>
    <dgm:cxn modelId="{520EDDEA-D793-468B-89B1-C937EB85AFDC}" type="presOf" srcId="{064AC6A1-52C5-4D22-A007-E31EDD4A8561}" destId="{0CE708FE-EC5C-46DB-BE35-6F6ECFEB10D0}" srcOrd="0" destOrd="0" presId="urn:microsoft.com/office/officeart/2005/8/layout/default"/>
    <dgm:cxn modelId="{2C57C0F1-99DF-4745-A368-BFEBB3365C97}" type="presOf" srcId="{B318F33E-224D-41D7-9336-FA8BDEA4EFDF}" destId="{3DB1DE36-2AB5-4B9D-AF4A-AD77CC4508BD}" srcOrd="0" destOrd="0" presId="urn:microsoft.com/office/officeart/2005/8/layout/default"/>
    <dgm:cxn modelId="{2817C73F-A3F1-4C45-A914-0EC5F5126AAC}" type="presParOf" srcId="{F853CD79-FEEB-430A-97F7-5BFEE4B8EB99}" destId="{23CBC0BB-D1B6-445B-B349-107EB5ADE576}" srcOrd="0" destOrd="0" presId="urn:microsoft.com/office/officeart/2005/8/layout/default"/>
    <dgm:cxn modelId="{BB58E0AD-4B5B-4C14-AFFD-F56841E40256}" type="presParOf" srcId="{F853CD79-FEEB-430A-97F7-5BFEE4B8EB99}" destId="{6E479966-F635-46FA-B777-DEDE6071A026}" srcOrd="1" destOrd="0" presId="urn:microsoft.com/office/officeart/2005/8/layout/default"/>
    <dgm:cxn modelId="{1676FBD9-9164-4735-BD7D-8D03DD15B135}" type="presParOf" srcId="{F853CD79-FEEB-430A-97F7-5BFEE4B8EB99}" destId="{F1C76714-1BBA-45F6-9B84-D4EE307E2C91}" srcOrd="2" destOrd="0" presId="urn:microsoft.com/office/officeart/2005/8/layout/default"/>
    <dgm:cxn modelId="{EAB7C748-D2D1-457C-9BD6-8158442FF2E9}" type="presParOf" srcId="{F853CD79-FEEB-430A-97F7-5BFEE4B8EB99}" destId="{D66563E7-F7B7-4EA8-B7EC-3DBDD7FDF447}" srcOrd="3" destOrd="0" presId="urn:microsoft.com/office/officeart/2005/8/layout/default"/>
    <dgm:cxn modelId="{199E1C42-EDE2-4867-B634-73C560F0ACFB}" type="presParOf" srcId="{F853CD79-FEEB-430A-97F7-5BFEE4B8EB99}" destId="{0CE708FE-EC5C-46DB-BE35-6F6ECFEB10D0}" srcOrd="4" destOrd="0" presId="urn:microsoft.com/office/officeart/2005/8/layout/default"/>
    <dgm:cxn modelId="{796A9ED5-9632-4DCE-8ED5-F7C249B30BA1}" type="presParOf" srcId="{F853CD79-FEEB-430A-97F7-5BFEE4B8EB99}" destId="{C8A858F0-3B2E-452B-A1CC-8884FBB354E2}" srcOrd="5" destOrd="0" presId="urn:microsoft.com/office/officeart/2005/8/layout/default"/>
    <dgm:cxn modelId="{393AC1EB-8FBC-45BD-A0C3-E337874DE6BD}" type="presParOf" srcId="{F853CD79-FEEB-430A-97F7-5BFEE4B8EB99}" destId="{D5F6DF5E-AB89-4E09-A1F9-3C5BCDD74374}" srcOrd="6" destOrd="0" presId="urn:microsoft.com/office/officeart/2005/8/layout/default"/>
    <dgm:cxn modelId="{44BC493D-EC5E-491F-97A7-2DEA6768FE7A}" type="presParOf" srcId="{F853CD79-FEEB-430A-97F7-5BFEE4B8EB99}" destId="{8F9DD25D-6732-468A-BA09-FDB47F5EC746}" srcOrd="7" destOrd="0" presId="urn:microsoft.com/office/officeart/2005/8/layout/default"/>
    <dgm:cxn modelId="{1947F9FE-2706-43A2-A9CA-17A74D40C109}" type="presParOf" srcId="{F853CD79-FEEB-430A-97F7-5BFEE4B8EB99}" destId="{8F59749D-AED0-403C-B8B9-969B4625CFEA}" srcOrd="8" destOrd="0" presId="urn:microsoft.com/office/officeart/2005/8/layout/default"/>
    <dgm:cxn modelId="{0F8F778D-3DED-4515-942E-5CEEEFF70188}" type="presParOf" srcId="{F853CD79-FEEB-430A-97F7-5BFEE4B8EB99}" destId="{11B6BF78-2C89-4188-9732-543B78BFC18A}" srcOrd="9" destOrd="0" presId="urn:microsoft.com/office/officeart/2005/8/layout/default"/>
    <dgm:cxn modelId="{9135CC9C-4761-45F6-829D-BBA6591BBD1B}" type="presParOf" srcId="{F853CD79-FEEB-430A-97F7-5BFEE4B8EB99}" destId="{5046F6DF-DAF6-4425-AF21-5878922D6BFE}" srcOrd="10" destOrd="0" presId="urn:microsoft.com/office/officeart/2005/8/layout/default"/>
    <dgm:cxn modelId="{4FF96C92-31C3-4A75-A569-C366E4C0AC35}" type="presParOf" srcId="{F853CD79-FEEB-430A-97F7-5BFEE4B8EB99}" destId="{1332CE5E-D1C6-4B08-A9EA-1E1CC00B441C}" srcOrd="11" destOrd="0" presId="urn:microsoft.com/office/officeart/2005/8/layout/default"/>
    <dgm:cxn modelId="{3E367E03-B13D-425F-B989-054E87B5709D}" type="presParOf" srcId="{F853CD79-FEEB-430A-97F7-5BFEE4B8EB99}" destId="{3DB1DE36-2AB5-4B9D-AF4A-AD77CC4508BD}" srcOrd="12"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7E0522-3B53-4D76-9582-42525CFE7A38}" type="doc">
      <dgm:prSet loTypeId="urn:microsoft.com/office/officeart/2005/8/layout/process2" loCatId="process" qsTypeId="urn:microsoft.com/office/officeart/2005/8/quickstyle/simple4" qsCatId="simple" csTypeId="urn:microsoft.com/office/officeart/2005/8/colors/colorful1" csCatId="colorful"/>
      <dgm:spPr/>
      <dgm:t>
        <a:bodyPr/>
        <a:lstStyle/>
        <a:p>
          <a:endParaRPr lang="en-US"/>
        </a:p>
      </dgm:t>
    </dgm:pt>
    <dgm:pt modelId="{3F113CDE-EAF9-45CE-B402-6183B2120EC7}">
      <dgm:prSet/>
      <dgm:spPr/>
      <dgm:t>
        <a:bodyPr/>
        <a:lstStyle/>
        <a:p>
          <a:r>
            <a:rPr lang="en-GB"/>
            <a:t>Adriana Kiss</a:t>
          </a:r>
          <a:endParaRPr lang="en-US"/>
        </a:p>
      </dgm:t>
    </dgm:pt>
    <dgm:pt modelId="{575AD2E4-4A54-42C7-9580-2A877D2727A6}" type="parTrans" cxnId="{A34FDA61-E488-4962-B02C-52D097121787}">
      <dgm:prSet/>
      <dgm:spPr/>
      <dgm:t>
        <a:bodyPr/>
        <a:lstStyle/>
        <a:p>
          <a:endParaRPr lang="en-US"/>
        </a:p>
      </dgm:t>
    </dgm:pt>
    <dgm:pt modelId="{3E98CBD5-94F3-4D94-9DBE-ED31A459DEAD}" type="sibTrans" cxnId="{A34FDA61-E488-4962-B02C-52D097121787}">
      <dgm:prSet/>
      <dgm:spPr/>
      <dgm:t>
        <a:bodyPr/>
        <a:lstStyle/>
        <a:p>
          <a:endParaRPr lang="en-US"/>
        </a:p>
      </dgm:t>
    </dgm:pt>
    <dgm:pt modelId="{E2B76D80-07F4-4BB8-932E-73FD9D1926E5}">
      <dgm:prSet/>
      <dgm:spPr/>
      <dgm:t>
        <a:bodyPr/>
        <a:lstStyle/>
        <a:p>
          <a:r>
            <a:rPr lang="en-GB"/>
            <a:t>adriana.kiss@gov.wales</a:t>
          </a:r>
          <a:endParaRPr lang="en-US"/>
        </a:p>
      </dgm:t>
    </dgm:pt>
    <dgm:pt modelId="{EB9A38C3-6F7F-4E4E-9914-1DEBC87B858B}" type="parTrans" cxnId="{484C57ED-ECCD-434F-8CCF-8F3AEE99D848}">
      <dgm:prSet/>
      <dgm:spPr/>
      <dgm:t>
        <a:bodyPr/>
        <a:lstStyle/>
        <a:p>
          <a:endParaRPr lang="en-US"/>
        </a:p>
      </dgm:t>
    </dgm:pt>
    <dgm:pt modelId="{856ADA5B-5891-4A52-A849-C54A7745905E}" type="sibTrans" cxnId="{484C57ED-ECCD-434F-8CCF-8F3AEE99D848}">
      <dgm:prSet/>
      <dgm:spPr/>
      <dgm:t>
        <a:bodyPr/>
        <a:lstStyle/>
        <a:p>
          <a:endParaRPr lang="en-US"/>
        </a:p>
      </dgm:t>
    </dgm:pt>
    <dgm:pt modelId="{023CFE81-C438-4AEE-AF87-A371AF75FB0E}" type="pres">
      <dgm:prSet presAssocID="{2F7E0522-3B53-4D76-9582-42525CFE7A38}" presName="linearFlow" presStyleCnt="0">
        <dgm:presLayoutVars>
          <dgm:resizeHandles val="exact"/>
        </dgm:presLayoutVars>
      </dgm:prSet>
      <dgm:spPr/>
    </dgm:pt>
    <dgm:pt modelId="{1A131772-658F-4677-A3BB-B26959A461DD}" type="pres">
      <dgm:prSet presAssocID="{3F113CDE-EAF9-45CE-B402-6183B2120EC7}" presName="node" presStyleLbl="node1" presStyleIdx="0" presStyleCnt="2">
        <dgm:presLayoutVars>
          <dgm:bulletEnabled val="1"/>
        </dgm:presLayoutVars>
      </dgm:prSet>
      <dgm:spPr/>
    </dgm:pt>
    <dgm:pt modelId="{B478F940-98A8-437D-8374-CD00077D9542}" type="pres">
      <dgm:prSet presAssocID="{3E98CBD5-94F3-4D94-9DBE-ED31A459DEAD}" presName="sibTrans" presStyleLbl="sibTrans2D1" presStyleIdx="0" presStyleCnt="1"/>
      <dgm:spPr/>
    </dgm:pt>
    <dgm:pt modelId="{80216AE5-57E9-4692-AE3B-70E0EED2279E}" type="pres">
      <dgm:prSet presAssocID="{3E98CBD5-94F3-4D94-9DBE-ED31A459DEAD}" presName="connectorText" presStyleLbl="sibTrans2D1" presStyleIdx="0" presStyleCnt="1"/>
      <dgm:spPr/>
    </dgm:pt>
    <dgm:pt modelId="{D9DBC376-0D56-4AA7-BBA0-D1D25095C8D6}" type="pres">
      <dgm:prSet presAssocID="{E2B76D80-07F4-4BB8-932E-73FD9D1926E5}" presName="node" presStyleLbl="node1" presStyleIdx="1" presStyleCnt="2">
        <dgm:presLayoutVars>
          <dgm:bulletEnabled val="1"/>
        </dgm:presLayoutVars>
      </dgm:prSet>
      <dgm:spPr/>
    </dgm:pt>
  </dgm:ptLst>
  <dgm:cxnLst>
    <dgm:cxn modelId="{D390302A-7317-4610-BE1F-39678CEAF0AA}" type="presOf" srcId="{E2B76D80-07F4-4BB8-932E-73FD9D1926E5}" destId="{D9DBC376-0D56-4AA7-BBA0-D1D25095C8D6}" srcOrd="0" destOrd="0" presId="urn:microsoft.com/office/officeart/2005/8/layout/process2"/>
    <dgm:cxn modelId="{EFAFC332-9517-412A-9199-92338B108255}" type="presOf" srcId="{3E98CBD5-94F3-4D94-9DBE-ED31A459DEAD}" destId="{B478F940-98A8-437D-8374-CD00077D9542}" srcOrd="0" destOrd="0" presId="urn:microsoft.com/office/officeart/2005/8/layout/process2"/>
    <dgm:cxn modelId="{A34FDA61-E488-4962-B02C-52D097121787}" srcId="{2F7E0522-3B53-4D76-9582-42525CFE7A38}" destId="{3F113CDE-EAF9-45CE-B402-6183B2120EC7}" srcOrd="0" destOrd="0" parTransId="{575AD2E4-4A54-42C7-9580-2A877D2727A6}" sibTransId="{3E98CBD5-94F3-4D94-9DBE-ED31A459DEAD}"/>
    <dgm:cxn modelId="{9357E580-B1E7-4FD7-A895-5025B514E3B4}" type="presOf" srcId="{2F7E0522-3B53-4D76-9582-42525CFE7A38}" destId="{023CFE81-C438-4AEE-AF87-A371AF75FB0E}" srcOrd="0" destOrd="0" presId="urn:microsoft.com/office/officeart/2005/8/layout/process2"/>
    <dgm:cxn modelId="{CA8016A6-F2E7-4862-B849-F3AAA3F7903F}" type="presOf" srcId="{3F113CDE-EAF9-45CE-B402-6183B2120EC7}" destId="{1A131772-658F-4677-A3BB-B26959A461DD}" srcOrd="0" destOrd="0" presId="urn:microsoft.com/office/officeart/2005/8/layout/process2"/>
    <dgm:cxn modelId="{484C57ED-ECCD-434F-8CCF-8F3AEE99D848}" srcId="{2F7E0522-3B53-4D76-9582-42525CFE7A38}" destId="{E2B76D80-07F4-4BB8-932E-73FD9D1926E5}" srcOrd="1" destOrd="0" parTransId="{EB9A38C3-6F7F-4E4E-9914-1DEBC87B858B}" sibTransId="{856ADA5B-5891-4A52-A849-C54A7745905E}"/>
    <dgm:cxn modelId="{428009F1-AFB1-4A71-B26A-425E9337F83C}" type="presOf" srcId="{3E98CBD5-94F3-4D94-9DBE-ED31A459DEAD}" destId="{80216AE5-57E9-4692-AE3B-70E0EED2279E}" srcOrd="1" destOrd="0" presId="urn:microsoft.com/office/officeart/2005/8/layout/process2"/>
    <dgm:cxn modelId="{4E010ACC-7EB4-44E0-945C-51801BE7433D}" type="presParOf" srcId="{023CFE81-C438-4AEE-AF87-A371AF75FB0E}" destId="{1A131772-658F-4677-A3BB-B26959A461DD}" srcOrd="0" destOrd="0" presId="urn:microsoft.com/office/officeart/2005/8/layout/process2"/>
    <dgm:cxn modelId="{A6DCA6E1-2EE1-41FC-B1CD-1F95ACB187FA}" type="presParOf" srcId="{023CFE81-C438-4AEE-AF87-A371AF75FB0E}" destId="{B478F940-98A8-437D-8374-CD00077D9542}" srcOrd="1" destOrd="0" presId="urn:microsoft.com/office/officeart/2005/8/layout/process2"/>
    <dgm:cxn modelId="{94B4B41B-E667-4B9F-9D56-4AEFA7F00394}" type="presParOf" srcId="{B478F940-98A8-437D-8374-CD00077D9542}" destId="{80216AE5-57E9-4692-AE3B-70E0EED2279E}" srcOrd="0" destOrd="0" presId="urn:microsoft.com/office/officeart/2005/8/layout/process2"/>
    <dgm:cxn modelId="{125A4D05-6072-4F8E-9683-9483E065942B}" type="presParOf" srcId="{023CFE81-C438-4AEE-AF87-A371AF75FB0E}" destId="{D9DBC376-0D56-4AA7-BBA0-D1D25095C8D6}" srcOrd="2"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188CB-B1DE-47CD-96AF-1F598E80C2F9}">
      <dsp:nvSpPr>
        <dsp:cNvPr id="0" name=""/>
        <dsp:cNvSpPr/>
      </dsp:nvSpPr>
      <dsp:spPr>
        <a:xfrm>
          <a:off x="58002" y="818247"/>
          <a:ext cx="1228117" cy="954678"/>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GB" sz="1100" kern="1200" dirty="0"/>
            <a:t>Drinking and Environmental Water Quality </a:t>
          </a:r>
        </a:p>
      </dsp:txBody>
      <dsp:txXfrm>
        <a:off x="237856" y="958056"/>
        <a:ext cx="868409" cy="675060"/>
      </dsp:txXfrm>
    </dsp:sp>
    <dsp:sp modelId="{DE362C1C-4318-4109-BBD0-0F9C6A5E7065}">
      <dsp:nvSpPr>
        <dsp:cNvPr id="0" name=""/>
        <dsp:cNvSpPr/>
      </dsp:nvSpPr>
      <dsp:spPr>
        <a:xfrm rot="20252517">
          <a:off x="1246609" y="500331"/>
          <a:ext cx="2040471" cy="272083"/>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62E90D-AB3B-474E-8A2E-2129F9619870}">
      <dsp:nvSpPr>
        <dsp:cNvPr id="0" name=""/>
        <dsp:cNvSpPr/>
      </dsp:nvSpPr>
      <dsp:spPr>
        <a:xfrm>
          <a:off x="2855723" y="77209"/>
          <a:ext cx="707963" cy="338852"/>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311150">
            <a:lnSpc>
              <a:spcPct val="90000"/>
            </a:lnSpc>
            <a:spcBef>
              <a:spcPct val="0"/>
            </a:spcBef>
            <a:spcAft>
              <a:spcPct val="35000"/>
            </a:spcAft>
            <a:buNone/>
          </a:pPr>
          <a:r>
            <a:rPr lang="en-GB" sz="700" kern="1200" dirty="0"/>
            <a:t>Pharmaceuticals and veterinary products  </a:t>
          </a:r>
        </a:p>
      </dsp:txBody>
      <dsp:txXfrm>
        <a:off x="2865648" y="87134"/>
        <a:ext cx="688113" cy="319002"/>
      </dsp:txXfrm>
    </dsp:sp>
    <dsp:sp modelId="{04EF3910-0875-45DB-BC81-C4CF64F90D07}">
      <dsp:nvSpPr>
        <dsp:cNvPr id="0" name=""/>
        <dsp:cNvSpPr/>
      </dsp:nvSpPr>
      <dsp:spPr>
        <a:xfrm rot="20762763">
          <a:off x="1336342" y="758161"/>
          <a:ext cx="1902221" cy="272083"/>
        </a:xfrm>
        <a:prstGeom prst="leftArrow">
          <a:avLst>
            <a:gd name="adj1" fmla="val 60000"/>
            <a:gd name="adj2" fmla="val 50000"/>
          </a:avLst>
        </a:prstGeom>
        <a:solidFill>
          <a:schemeClr val="accent5">
            <a:hueOff val="-843986"/>
            <a:satOff val="2917"/>
            <a:lumOff val="196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B7C5B3-B8D0-4D3F-A507-7C478D01C51E}">
      <dsp:nvSpPr>
        <dsp:cNvPr id="0" name=""/>
        <dsp:cNvSpPr/>
      </dsp:nvSpPr>
      <dsp:spPr>
        <a:xfrm>
          <a:off x="2857307" y="521334"/>
          <a:ext cx="706379" cy="287032"/>
        </a:xfrm>
        <a:prstGeom prst="roundRect">
          <a:avLst>
            <a:gd name="adj" fmla="val 10000"/>
          </a:avLst>
        </a:prstGeom>
        <a:solidFill>
          <a:schemeClr val="accent5">
            <a:hueOff val="-843986"/>
            <a:satOff val="2917"/>
            <a:lumOff val="196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311150">
            <a:lnSpc>
              <a:spcPct val="90000"/>
            </a:lnSpc>
            <a:spcBef>
              <a:spcPct val="0"/>
            </a:spcBef>
            <a:spcAft>
              <a:spcPct val="35000"/>
            </a:spcAft>
            <a:buNone/>
          </a:pPr>
          <a:r>
            <a:rPr lang="en-GB" sz="700" kern="1200" dirty="0"/>
            <a:t>Personal care products</a:t>
          </a:r>
        </a:p>
      </dsp:txBody>
      <dsp:txXfrm>
        <a:off x="2865714" y="529741"/>
        <a:ext cx="689565" cy="270218"/>
      </dsp:txXfrm>
    </dsp:sp>
    <dsp:sp modelId="{7D953206-D7C5-4701-8BE0-0ACAFBECEE8D}">
      <dsp:nvSpPr>
        <dsp:cNvPr id="0" name=""/>
        <dsp:cNvSpPr/>
      </dsp:nvSpPr>
      <dsp:spPr>
        <a:xfrm rot="21206124">
          <a:off x="1379395" y="972759"/>
          <a:ext cx="1831572" cy="272083"/>
        </a:xfrm>
        <a:prstGeom prst="leftArrow">
          <a:avLst>
            <a:gd name="adj1" fmla="val 60000"/>
            <a:gd name="adj2" fmla="val 50000"/>
          </a:avLst>
        </a:prstGeom>
        <a:solidFill>
          <a:schemeClr val="accent5">
            <a:hueOff val="-1687972"/>
            <a:satOff val="5834"/>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DF5B42C-A5CC-4916-82EB-EAD2E08E3B56}">
      <dsp:nvSpPr>
        <dsp:cNvPr id="0" name=""/>
        <dsp:cNvSpPr/>
      </dsp:nvSpPr>
      <dsp:spPr>
        <a:xfrm>
          <a:off x="2846240" y="858745"/>
          <a:ext cx="717446" cy="290720"/>
        </a:xfrm>
        <a:prstGeom prst="roundRect">
          <a:avLst>
            <a:gd name="adj" fmla="val 10000"/>
          </a:avLst>
        </a:prstGeom>
        <a:solidFill>
          <a:schemeClr val="accent5">
            <a:hueOff val="-1687972"/>
            <a:satOff val="5834"/>
            <a:lumOff val="392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311150">
            <a:lnSpc>
              <a:spcPct val="90000"/>
            </a:lnSpc>
            <a:spcBef>
              <a:spcPct val="0"/>
            </a:spcBef>
            <a:spcAft>
              <a:spcPct val="35000"/>
            </a:spcAft>
            <a:buNone/>
          </a:pPr>
          <a:r>
            <a:rPr lang="en-GB" sz="700" kern="1200" dirty="0"/>
            <a:t>Forever chemicals (PFAS)</a:t>
          </a:r>
        </a:p>
      </dsp:txBody>
      <dsp:txXfrm>
        <a:off x="2854755" y="867260"/>
        <a:ext cx="700416" cy="273690"/>
      </dsp:txXfrm>
    </dsp:sp>
    <dsp:sp modelId="{B80E7814-15AF-470C-BFFA-A7B62927571E}">
      <dsp:nvSpPr>
        <dsp:cNvPr id="0" name=""/>
        <dsp:cNvSpPr/>
      </dsp:nvSpPr>
      <dsp:spPr>
        <a:xfrm rot="188208">
          <a:off x="1388924" y="1248663"/>
          <a:ext cx="1818628" cy="272083"/>
        </a:xfrm>
        <a:prstGeom prst="leftArrow">
          <a:avLst>
            <a:gd name="adj1" fmla="val 60000"/>
            <a:gd name="adj2" fmla="val 50000"/>
          </a:avLst>
        </a:prstGeom>
        <a:solidFill>
          <a:schemeClr val="accent5">
            <a:hueOff val="-2531958"/>
            <a:satOff val="8751"/>
            <a:lumOff val="588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C6A1679-7B98-4343-917B-59DCF3F7EDC2}">
      <dsp:nvSpPr>
        <dsp:cNvPr id="0" name=""/>
        <dsp:cNvSpPr/>
      </dsp:nvSpPr>
      <dsp:spPr>
        <a:xfrm>
          <a:off x="2848693" y="1261024"/>
          <a:ext cx="714993" cy="346877"/>
        </a:xfrm>
        <a:prstGeom prst="roundRect">
          <a:avLst>
            <a:gd name="adj" fmla="val 10000"/>
          </a:avLst>
        </a:prstGeom>
        <a:solidFill>
          <a:schemeClr val="accent5">
            <a:hueOff val="-2531958"/>
            <a:satOff val="8751"/>
            <a:lumOff val="588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311150">
            <a:lnSpc>
              <a:spcPct val="90000"/>
            </a:lnSpc>
            <a:spcBef>
              <a:spcPct val="0"/>
            </a:spcBef>
            <a:spcAft>
              <a:spcPct val="35000"/>
            </a:spcAft>
            <a:buNone/>
          </a:pPr>
          <a:r>
            <a:rPr lang="en-GB" sz="700" kern="1200"/>
            <a:t>Plastics</a:t>
          </a:r>
        </a:p>
      </dsp:txBody>
      <dsp:txXfrm>
        <a:off x="2858853" y="1271184"/>
        <a:ext cx="694673" cy="326557"/>
      </dsp:txXfrm>
    </dsp:sp>
    <dsp:sp modelId="{DB638E46-55DE-41E7-B6DF-14E172F8E267}">
      <dsp:nvSpPr>
        <dsp:cNvPr id="0" name=""/>
        <dsp:cNvSpPr/>
      </dsp:nvSpPr>
      <dsp:spPr>
        <a:xfrm rot="720492">
          <a:off x="1350137" y="1502184"/>
          <a:ext cx="1865564" cy="272083"/>
        </a:xfrm>
        <a:prstGeom prst="leftArrow">
          <a:avLst>
            <a:gd name="adj1" fmla="val 60000"/>
            <a:gd name="adj2" fmla="val 50000"/>
          </a:avLst>
        </a:prstGeom>
        <a:solidFill>
          <a:schemeClr val="accent5">
            <a:hueOff val="-3375943"/>
            <a:satOff val="11668"/>
            <a:lumOff val="784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61B267-1C86-48F0-9525-C2586566C282}">
      <dsp:nvSpPr>
        <dsp:cNvPr id="0" name=""/>
        <dsp:cNvSpPr/>
      </dsp:nvSpPr>
      <dsp:spPr>
        <a:xfrm>
          <a:off x="2843343" y="1666023"/>
          <a:ext cx="703893" cy="332538"/>
        </a:xfrm>
        <a:prstGeom prst="roundRect">
          <a:avLst>
            <a:gd name="adj" fmla="val 10000"/>
          </a:avLst>
        </a:prstGeom>
        <a:solidFill>
          <a:schemeClr val="accent5">
            <a:hueOff val="-3375943"/>
            <a:satOff val="11668"/>
            <a:lumOff val="784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311150">
            <a:lnSpc>
              <a:spcPct val="90000"/>
            </a:lnSpc>
            <a:spcBef>
              <a:spcPct val="0"/>
            </a:spcBef>
            <a:spcAft>
              <a:spcPct val="35000"/>
            </a:spcAft>
            <a:buNone/>
          </a:pPr>
          <a:r>
            <a:rPr lang="en-GB" sz="700" kern="1200" dirty="0"/>
            <a:t>Endocrine disruptors</a:t>
          </a:r>
        </a:p>
      </dsp:txBody>
      <dsp:txXfrm>
        <a:off x="2853083" y="1675763"/>
        <a:ext cx="684413" cy="313058"/>
      </dsp:txXfrm>
    </dsp:sp>
    <dsp:sp modelId="{1E72D26A-6532-4603-9BBD-2D6EEB7E9218}">
      <dsp:nvSpPr>
        <dsp:cNvPr id="0" name=""/>
        <dsp:cNvSpPr/>
      </dsp:nvSpPr>
      <dsp:spPr>
        <a:xfrm rot="1270942">
          <a:off x="1263040" y="1780337"/>
          <a:ext cx="2021961" cy="272083"/>
        </a:xfrm>
        <a:prstGeom prst="leftArrow">
          <a:avLst>
            <a:gd name="adj1" fmla="val 60000"/>
            <a:gd name="adj2" fmla="val 50000"/>
          </a:avLst>
        </a:prstGeom>
        <a:solidFill>
          <a:schemeClr val="accent5">
            <a:hueOff val="-4219929"/>
            <a:satOff val="14585"/>
            <a:lumOff val="980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4B2258E-1492-4112-BD0C-42457D241EC0}">
      <dsp:nvSpPr>
        <dsp:cNvPr id="0" name=""/>
        <dsp:cNvSpPr/>
      </dsp:nvSpPr>
      <dsp:spPr>
        <a:xfrm>
          <a:off x="2849598" y="2123361"/>
          <a:ext cx="734193" cy="316644"/>
        </a:xfrm>
        <a:prstGeom prst="roundRect">
          <a:avLst>
            <a:gd name="adj" fmla="val 10000"/>
          </a:avLst>
        </a:prstGeom>
        <a:solidFill>
          <a:schemeClr val="accent5">
            <a:hueOff val="-4219929"/>
            <a:satOff val="14585"/>
            <a:lumOff val="980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311150">
            <a:lnSpc>
              <a:spcPct val="90000"/>
            </a:lnSpc>
            <a:spcBef>
              <a:spcPct val="0"/>
            </a:spcBef>
            <a:spcAft>
              <a:spcPct val="35000"/>
            </a:spcAft>
            <a:buNone/>
          </a:pPr>
          <a:r>
            <a:rPr lang="en-GB" sz="700" kern="1200" dirty="0"/>
            <a:t>Pesticides </a:t>
          </a:r>
        </a:p>
      </dsp:txBody>
      <dsp:txXfrm>
        <a:off x="2858872" y="2132635"/>
        <a:ext cx="715645" cy="2980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CBC0BB-D1B6-445B-B349-107EB5ADE576}">
      <dsp:nvSpPr>
        <dsp:cNvPr id="0" name=""/>
        <dsp:cNvSpPr/>
      </dsp:nvSpPr>
      <dsp:spPr>
        <a:xfrm>
          <a:off x="2140" y="121022"/>
          <a:ext cx="1698498" cy="1019099"/>
        </a:xfrm>
        <a:prstGeom prst="rect">
          <a:avLst/>
        </a:prstGeom>
        <a:gradFill rotWithShape="0">
          <a:gsLst>
            <a:gs pos="0">
              <a:schemeClr val="accent5">
                <a:hueOff val="0"/>
                <a:satOff val="0"/>
                <a:lumOff val="0"/>
                <a:alphaOff val="0"/>
                <a:tint val="94000"/>
                <a:satMod val="100000"/>
                <a:lumMod val="108000"/>
              </a:schemeClr>
            </a:gs>
            <a:gs pos="50000">
              <a:schemeClr val="accent5">
                <a:hueOff val="0"/>
                <a:satOff val="0"/>
                <a:lumOff val="0"/>
                <a:alphaOff val="0"/>
                <a:tint val="98000"/>
                <a:shade val="100000"/>
                <a:satMod val="100000"/>
                <a:lumMod val="100000"/>
              </a:schemeClr>
            </a:gs>
            <a:gs pos="100000">
              <a:schemeClr val="accent5">
                <a:hueOff val="0"/>
                <a:satOff val="0"/>
                <a:lumOff val="0"/>
                <a:alphaOff val="0"/>
                <a:shade val="72000"/>
                <a:satMod val="120000"/>
                <a:lumMod val="100000"/>
              </a:schemeClr>
            </a:gs>
          </a:gsLst>
          <a:lin ang="5400000" scaled="0"/>
        </a:gradFill>
        <a:ln>
          <a:noFill/>
        </a:ln>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baseline="0" dirty="0"/>
            <a:t>PFAS and Microplastics</a:t>
          </a:r>
          <a:endParaRPr lang="en-US" sz="1200" kern="1200" dirty="0"/>
        </a:p>
      </dsp:txBody>
      <dsp:txXfrm>
        <a:off x="2140" y="121022"/>
        <a:ext cx="1698498" cy="1019099"/>
      </dsp:txXfrm>
    </dsp:sp>
    <dsp:sp modelId="{F1C76714-1BBA-45F6-9B84-D4EE307E2C91}">
      <dsp:nvSpPr>
        <dsp:cNvPr id="0" name=""/>
        <dsp:cNvSpPr/>
      </dsp:nvSpPr>
      <dsp:spPr>
        <a:xfrm>
          <a:off x="1870489" y="121022"/>
          <a:ext cx="1698498" cy="1019099"/>
        </a:xfrm>
        <a:prstGeom prst="rect">
          <a:avLst/>
        </a:prstGeom>
        <a:gradFill rotWithShape="0">
          <a:gsLst>
            <a:gs pos="0">
              <a:schemeClr val="accent5">
                <a:hueOff val="0"/>
                <a:satOff val="0"/>
                <a:lumOff val="0"/>
                <a:alphaOff val="0"/>
                <a:tint val="94000"/>
                <a:satMod val="100000"/>
                <a:lumMod val="108000"/>
              </a:schemeClr>
            </a:gs>
            <a:gs pos="50000">
              <a:schemeClr val="accent5">
                <a:hueOff val="0"/>
                <a:satOff val="0"/>
                <a:lumOff val="0"/>
                <a:alphaOff val="0"/>
                <a:tint val="98000"/>
                <a:shade val="100000"/>
                <a:satMod val="100000"/>
                <a:lumMod val="100000"/>
              </a:schemeClr>
            </a:gs>
            <a:gs pos="100000">
              <a:schemeClr val="accent5">
                <a:hueOff val="0"/>
                <a:satOff val="0"/>
                <a:lumOff val="0"/>
                <a:alphaOff val="0"/>
                <a:shade val="72000"/>
                <a:satMod val="120000"/>
                <a:lumMod val="100000"/>
              </a:schemeClr>
            </a:gs>
          </a:gsLst>
          <a:lin ang="5400000" scaled="0"/>
        </a:gradFill>
        <a:ln>
          <a:noFill/>
        </a:ln>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baseline="0" dirty="0"/>
            <a:t>NRW Chemicals Investigation Programme provides an interesting and useful dissection of society (nicotine, caffeine and lifestyle drugs)</a:t>
          </a:r>
          <a:endParaRPr lang="en-US" sz="1200" kern="1200" dirty="0"/>
        </a:p>
      </dsp:txBody>
      <dsp:txXfrm>
        <a:off x="1870489" y="121022"/>
        <a:ext cx="1698498" cy="1019099"/>
      </dsp:txXfrm>
    </dsp:sp>
    <dsp:sp modelId="{0CE708FE-EC5C-46DB-BE35-6F6ECFEB10D0}">
      <dsp:nvSpPr>
        <dsp:cNvPr id="0" name=""/>
        <dsp:cNvSpPr/>
      </dsp:nvSpPr>
      <dsp:spPr>
        <a:xfrm>
          <a:off x="3738837" y="121022"/>
          <a:ext cx="1698498" cy="1019099"/>
        </a:xfrm>
        <a:prstGeom prst="rect">
          <a:avLst/>
        </a:prstGeom>
        <a:gradFill rotWithShape="0">
          <a:gsLst>
            <a:gs pos="0">
              <a:schemeClr val="accent5">
                <a:hueOff val="0"/>
                <a:satOff val="0"/>
                <a:lumOff val="0"/>
                <a:alphaOff val="0"/>
                <a:tint val="94000"/>
                <a:satMod val="100000"/>
                <a:lumMod val="108000"/>
              </a:schemeClr>
            </a:gs>
            <a:gs pos="50000">
              <a:schemeClr val="accent5">
                <a:hueOff val="0"/>
                <a:satOff val="0"/>
                <a:lumOff val="0"/>
                <a:alphaOff val="0"/>
                <a:tint val="98000"/>
                <a:shade val="100000"/>
                <a:satMod val="100000"/>
                <a:lumMod val="100000"/>
              </a:schemeClr>
            </a:gs>
            <a:gs pos="100000">
              <a:schemeClr val="accent5">
                <a:hueOff val="0"/>
                <a:satOff val="0"/>
                <a:lumOff val="0"/>
                <a:alphaOff val="0"/>
                <a:shade val="72000"/>
                <a:satMod val="120000"/>
                <a:lumMod val="100000"/>
              </a:schemeClr>
            </a:gs>
          </a:gsLst>
          <a:lin ang="5400000" scaled="0"/>
        </a:gradFill>
        <a:ln>
          <a:noFill/>
        </a:ln>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baseline="0" dirty="0"/>
            <a:t>Pharmaceuticals represent a high proportion of substances found in water in Wales </a:t>
          </a:r>
          <a:endParaRPr lang="en-US" sz="1200" kern="1200" dirty="0"/>
        </a:p>
      </dsp:txBody>
      <dsp:txXfrm>
        <a:off x="3738837" y="121022"/>
        <a:ext cx="1698498" cy="1019099"/>
      </dsp:txXfrm>
    </dsp:sp>
    <dsp:sp modelId="{D5F6DF5E-AB89-4E09-A1F9-3C5BCDD74374}">
      <dsp:nvSpPr>
        <dsp:cNvPr id="0" name=""/>
        <dsp:cNvSpPr/>
      </dsp:nvSpPr>
      <dsp:spPr>
        <a:xfrm>
          <a:off x="5607186" y="121022"/>
          <a:ext cx="1698498" cy="1019099"/>
        </a:xfrm>
        <a:prstGeom prst="rect">
          <a:avLst/>
        </a:prstGeom>
        <a:gradFill rotWithShape="0">
          <a:gsLst>
            <a:gs pos="0">
              <a:schemeClr val="accent5">
                <a:hueOff val="0"/>
                <a:satOff val="0"/>
                <a:lumOff val="0"/>
                <a:alphaOff val="0"/>
                <a:tint val="94000"/>
                <a:satMod val="100000"/>
                <a:lumMod val="108000"/>
              </a:schemeClr>
            </a:gs>
            <a:gs pos="50000">
              <a:schemeClr val="accent5">
                <a:hueOff val="0"/>
                <a:satOff val="0"/>
                <a:lumOff val="0"/>
                <a:alphaOff val="0"/>
                <a:tint val="98000"/>
                <a:shade val="100000"/>
                <a:satMod val="100000"/>
                <a:lumMod val="100000"/>
              </a:schemeClr>
            </a:gs>
            <a:gs pos="100000">
              <a:schemeClr val="accent5">
                <a:hueOff val="0"/>
                <a:satOff val="0"/>
                <a:lumOff val="0"/>
                <a:alphaOff val="0"/>
                <a:shade val="72000"/>
                <a:satMod val="120000"/>
                <a:lumMod val="100000"/>
              </a:schemeClr>
            </a:gs>
          </a:gsLst>
          <a:lin ang="5400000" scaled="0"/>
        </a:gradFill>
        <a:ln>
          <a:noFill/>
        </a:ln>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baseline="0" dirty="0"/>
            <a:t>Diazinon (sheep dip) specific concern for Wales</a:t>
          </a:r>
          <a:endParaRPr lang="en-US" sz="1200" kern="1200" dirty="0"/>
        </a:p>
      </dsp:txBody>
      <dsp:txXfrm>
        <a:off x="5607186" y="121022"/>
        <a:ext cx="1698498" cy="1019099"/>
      </dsp:txXfrm>
    </dsp:sp>
    <dsp:sp modelId="{8F59749D-AED0-403C-B8B9-969B4625CFEA}">
      <dsp:nvSpPr>
        <dsp:cNvPr id="0" name=""/>
        <dsp:cNvSpPr/>
      </dsp:nvSpPr>
      <dsp:spPr>
        <a:xfrm>
          <a:off x="936315" y="1309971"/>
          <a:ext cx="1698498" cy="1019099"/>
        </a:xfrm>
        <a:prstGeom prst="rect">
          <a:avLst/>
        </a:prstGeom>
        <a:gradFill rotWithShape="0">
          <a:gsLst>
            <a:gs pos="0">
              <a:schemeClr val="accent5">
                <a:hueOff val="0"/>
                <a:satOff val="0"/>
                <a:lumOff val="0"/>
                <a:alphaOff val="0"/>
                <a:tint val="94000"/>
                <a:satMod val="100000"/>
                <a:lumMod val="108000"/>
              </a:schemeClr>
            </a:gs>
            <a:gs pos="50000">
              <a:schemeClr val="accent5">
                <a:hueOff val="0"/>
                <a:satOff val="0"/>
                <a:lumOff val="0"/>
                <a:alphaOff val="0"/>
                <a:tint val="98000"/>
                <a:shade val="100000"/>
                <a:satMod val="100000"/>
                <a:lumMod val="100000"/>
              </a:schemeClr>
            </a:gs>
            <a:gs pos="100000">
              <a:schemeClr val="accent5">
                <a:hueOff val="0"/>
                <a:satOff val="0"/>
                <a:lumOff val="0"/>
                <a:alphaOff val="0"/>
                <a:shade val="72000"/>
                <a:satMod val="120000"/>
                <a:lumMod val="100000"/>
              </a:schemeClr>
            </a:gs>
          </a:gsLst>
          <a:lin ang="5400000" scaled="0"/>
        </a:gradFill>
        <a:ln>
          <a:noFill/>
        </a:ln>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baseline="0" dirty="0"/>
            <a:t>Emerging threats is a fast-evolving area </a:t>
          </a:r>
          <a:endParaRPr lang="en-US" sz="1200" kern="1200" dirty="0"/>
        </a:p>
      </dsp:txBody>
      <dsp:txXfrm>
        <a:off x="936315" y="1309971"/>
        <a:ext cx="1698498" cy="1019099"/>
      </dsp:txXfrm>
    </dsp:sp>
    <dsp:sp modelId="{5046F6DF-DAF6-4425-AF21-5878922D6BFE}">
      <dsp:nvSpPr>
        <dsp:cNvPr id="0" name=""/>
        <dsp:cNvSpPr/>
      </dsp:nvSpPr>
      <dsp:spPr>
        <a:xfrm>
          <a:off x="2804663" y="1309971"/>
          <a:ext cx="1698498" cy="1019099"/>
        </a:xfrm>
        <a:prstGeom prst="rect">
          <a:avLst/>
        </a:prstGeom>
        <a:gradFill rotWithShape="0">
          <a:gsLst>
            <a:gs pos="0">
              <a:schemeClr val="accent5">
                <a:hueOff val="0"/>
                <a:satOff val="0"/>
                <a:lumOff val="0"/>
                <a:alphaOff val="0"/>
                <a:tint val="94000"/>
                <a:satMod val="100000"/>
                <a:lumMod val="108000"/>
              </a:schemeClr>
            </a:gs>
            <a:gs pos="50000">
              <a:schemeClr val="accent5">
                <a:hueOff val="0"/>
                <a:satOff val="0"/>
                <a:lumOff val="0"/>
                <a:alphaOff val="0"/>
                <a:tint val="98000"/>
                <a:shade val="100000"/>
                <a:satMod val="100000"/>
                <a:lumMod val="100000"/>
              </a:schemeClr>
            </a:gs>
            <a:gs pos="100000">
              <a:schemeClr val="accent5">
                <a:hueOff val="0"/>
                <a:satOff val="0"/>
                <a:lumOff val="0"/>
                <a:alphaOff val="0"/>
                <a:shade val="72000"/>
                <a:satMod val="120000"/>
                <a:lumMod val="100000"/>
              </a:schemeClr>
            </a:gs>
          </a:gsLst>
          <a:lin ang="5400000" scaled="0"/>
        </a:gradFill>
        <a:ln>
          <a:noFill/>
        </a:ln>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baseline="0" dirty="0"/>
            <a:t>Lots of interest at Wales and UK level </a:t>
          </a:r>
          <a:endParaRPr lang="en-US" sz="1200" kern="1200" dirty="0"/>
        </a:p>
      </dsp:txBody>
      <dsp:txXfrm>
        <a:off x="2804663" y="1309971"/>
        <a:ext cx="1698498" cy="1019099"/>
      </dsp:txXfrm>
    </dsp:sp>
    <dsp:sp modelId="{3DB1DE36-2AB5-4B9D-AF4A-AD77CC4508BD}">
      <dsp:nvSpPr>
        <dsp:cNvPr id="0" name=""/>
        <dsp:cNvSpPr/>
      </dsp:nvSpPr>
      <dsp:spPr>
        <a:xfrm>
          <a:off x="4673012" y="1309971"/>
          <a:ext cx="1698498" cy="1019099"/>
        </a:xfrm>
        <a:prstGeom prst="rect">
          <a:avLst/>
        </a:prstGeom>
        <a:gradFill rotWithShape="0">
          <a:gsLst>
            <a:gs pos="0">
              <a:schemeClr val="accent5">
                <a:hueOff val="0"/>
                <a:satOff val="0"/>
                <a:lumOff val="0"/>
                <a:alphaOff val="0"/>
                <a:tint val="94000"/>
                <a:satMod val="100000"/>
                <a:lumMod val="108000"/>
              </a:schemeClr>
            </a:gs>
            <a:gs pos="50000">
              <a:schemeClr val="accent5">
                <a:hueOff val="0"/>
                <a:satOff val="0"/>
                <a:lumOff val="0"/>
                <a:alphaOff val="0"/>
                <a:tint val="98000"/>
                <a:shade val="100000"/>
                <a:satMod val="100000"/>
                <a:lumMod val="100000"/>
              </a:schemeClr>
            </a:gs>
            <a:gs pos="100000">
              <a:schemeClr val="accent5">
                <a:hueOff val="0"/>
                <a:satOff val="0"/>
                <a:lumOff val="0"/>
                <a:alphaOff val="0"/>
                <a:shade val="72000"/>
                <a:satMod val="120000"/>
                <a:lumMod val="100000"/>
              </a:schemeClr>
            </a:gs>
          </a:gsLst>
          <a:lin ang="5400000" scaled="0"/>
        </a:gradFill>
        <a:ln>
          <a:noFill/>
        </a:ln>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baseline="0"/>
            <a:t>Complex issues – mixtures and interactions </a:t>
          </a:r>
          <a:endParaRPr lang="en-US" sz="1200" kern="1200"/>
        </a:p>
      </dsp:txBody>
      <dsp:txXfrm>
        <a:off x="4673012" y="1309971"/>
        <a:ext cx="1698498" cy="10190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131772-658F-4677-A3BB-B26959A461DD}">
      <dsp:nvSpPr>
        <dsp:cNvPr id="0" name=""/>
        <dsp:cNvSpPr/>
      </dsp:nvSpPr>
      <dsp:spPr>
        <a:xfrm>
          <a:off x="868449" y="397"/>
          <a:ext cx="2435667" cy="1303367"/>
        </a:xfrm>
        <a:prstGeom prst="roundRect">
          <a:avLst>
            <a:gd name="adj" fmla="val 10000"/>
          </a:avLst>
        </a:prstGeom>
        <a:gradFill rotWithShape="0">
          <a:gsLst>
            <a:gs pos="0">
              <a:schemeClr val="accent2">
                <a:hueOff val="0"/>
                <a:satOff val="0"/>
                <a:lumOff val="0"/>
                <a:alphaOff val="0"/>
                <a:tint val="94000"/>
                <a:satMod val="100000"/>
                <a:lumMod val="108000"/>
              </a:schemeClr>
            </a:gs>
            <a:gs pos="50000">
              <a:schemeClr val="accent2">
                <a:hueOff val="0"/>
                <a:satOff val="0"/>
                <a:lumOff val="0"/>
                <a:alphaOff val="0"/>
                <a:tint val="98000"/>
                <a:shade val="100000"/>
                <a:satMod val="100000"/>
                <a:lumMod val="100000"/>
              </a:schemeClr>
            </a:gs>
            <a:gs pos="100000">
              <a:schemeClr val="accent2">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Adriana Kiss</a:t>
          </a:r>
          <a:endParaRPr lang="en-US" sz="1800" kern="1200"/>
        </a:p>
      </dsp:txBody>
      <dsp:txXfrm>
        <a:off x="906623" y="38571"/>
        <a:ext cx="2359319" cy="1227019"/>
      </dsp:txXfrm>
    </dsp:sp>
    <dsp:sp modelId="{B478F940-98A8-437D-8374-CD00077D9542}">
      <dsp:nvSpPr>
        <dsp:cNvPr id="0" name=""/>
        <dsp:cNvSpPr/>
      </dsp:nvSpPr>
      <dsp:spPr>
        <a:xfrm rot="5400000">
          <a:off x="1841902" y="1336349"/>
          <a:ext cx="488762" cy="586515"/>
        </a:xfrm>
        <a:prstGeom prst="rightArrow">
          <a:avLst>
            <a:gd name="adj1" fmla="val 60000"/>
            <a:gd name="adj2" fmla="val 50000"/>
          </a:avLst>
        </a:prstGeom>
        <a:gradFill rotWithShape="0">
          <a:gsLst>
            <a:gs pos="0">
              <a:schemeClr val="accent2">
                <a:hueOff val="0"/>
                <a:satOff val="0"/>
                <a:lumOff val="0"/>
                <a:alphaOff val="0"/>
                <a:tint val="94000"/>
                <a:satMod val="100000"/>
                <a:lumMod val="108000"/>
              </a:schemeClr>
            </a:gs>
            <a:gs pos="50000">
              <a:schemeClr val="accent2">
                <a:hueOff val="0"/>
                <a:satOff val="0"/>
                <a:lumOff val="0"/>
                <a:alphaOff val="0"/>
                <a:tint val="98000"/>
                <a:shade val="100000"/>
                <a:satMod val="100000"/>
                <a:lumMod val="100000"/>
              </a:schemeClr>
            </a:gs>
            <a:gs pos="100000">
              <a:schemeClr val="accent2">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1910329" y="1385226"/>
        <a:ext cx="351909" cy="342133"/>
      </dsp:txXfrm>
    </dsp:sp>
    <dsp:sp modelId="{D9DBC376-0D56-4AA7-BBA0-D1D25095C8D6}">
      <dsp:nvSpPr>
        <dsp:cNvPr id="0" name=""/>
        <dsp:cNvSpPr/>
      </dsp:nvSpPr>
      <dsp:spPr>
        <a:xfrm>
          <a:off x="868449" y="1955448"/>
          <a:ext cx="2435667" cy="1303367"/>
        </a:xfrm>
        <a:prstGeom prst="roundRect">
          <a:avLst>
            <a:gd name="adj" fmla="val 10000"/>
          </a:avLst>
        </a:prstGeom>
        <a:gradFill rotWithShape="0">
          <a:gsLst>
            <a:gs pos="0">
              <a:schemeClr val="accent3">
                <a:hueOff val="0"/>
                <a:satOff val="0"/>
                <a:lumOff val="0"/>
                <a:alphaOff val="0"/>
                <a:tint val="94000"/>
                <a:satMod val="100000"/>
                <a:lumMod val="108000"/>
              </a:schemeClr>
            </a:gs>
            <a:gs pos="50000">
              <a:schemeClr val="accent3">
                <a:hueOff val="0"/>
                <a:satOff val="0"/>
                <a:lumOff val="0"/>
                <a:alphaOff val="0"/>
                <a:tint val="98000"/>
                <a:shade val="100000"/>
                <a:satMod val="100000"/>
                <a:lumMod val="100000"/>
              </a:schemeClr>
            </a:gs>
            <a:gs pos="100000">
              <a:schemeClr val="accent3">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adriana.kiss@gov.wales</a:t>
          </a:r>
          <a:endParaRPr lang="en-US" sz="1800" kern="1200"/>
        </a:p>
      </dsp:txBody>
      <dsp:txXfrm>
        <a:off x="906623" y="1993622"/>
        <a:ext cx="2359319" cy="1227019"/>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626879-66D7-47EA-918A-D0E2B7DB7226}" type="datetimeFigureOut">
              <a:rPr lang="en-GB" smtClean="0"/>
              <a:t>05/12/2023</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FF770A-D8B9-4350-A1B6-3FEA3BA0DACF}" type="slidenum">
              <a:rPr lang="en-GB" smtClean="0"/>
              <a:t>‹#›</a:t>
            </a:fld>
            <a:endParaRPr lang="en-GB" dirty="0"/>
          </a:p>
        </p:txBody>
      </p:sp>
    </p:spTree>
    <p:extLst>
      <p:ext uri="{BB962C8B-B14F-4D97-AF65-F5344CB8AC3E}">
        <p14:creationId xmlns:p14="http://schemas.microsoft.com/office/powerpoint/2010/main" val="27365504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05F20D-17FA-4F34-B785-57A4E14AD3CB}" type="datetimeFigureOut">
              <a:rPr lang="en-US" smtClean="0"/>
              <a:t>12/5/2023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9CCA9F-1CEC-4A27-BF44-D9FF509F4119}" type="slidenum">
              <a:rPr lang="en-US" smtClean="0"/>
              <a:t>‹#›</a:t>
            </a:fld>
            <a:endParaRPr lang="en-US" dirty="0"/>
          </a:p>
        </p:txBody>
      </p:sp>
    </p:spTree>
    <p:extLst>
      <p:ext uri="{BB962C8B-B14F-4D97-AF65-F5344CB8AC3E}">
        <p14:creationId xmlns:p14="http://schemas.microsoft.com/office/powerpoint/2010/main" val="64165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slide" Target="../slides/slide46.xml"/><Relationship Id="rId4"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84964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Optional slide</a:t>
            </a:r>
          </a:p>
          <a:p>
            <a:r>
              <a:rPr lang="en-US">
                <a:cs typeface="Calibri"/>
              </a:rPr>
              <a:t>Following on from the previous slide – photo of the new service reservoir under construction at Pengarnddu (pronounced </a:t>
            </a:r>
            <a:r>
              <a:rPr lang="en-US" err="1">
                <a:cs typeface="Calibri"/>
              </a:rPr>
              <a:t>Pengarnthi</a:t>
            </a:r>
            <a:r>
              <a:rPr lang="en-US">
                <a:cs typeface="Calibri"/>
              </a:rPr>
              <a:t>)</a:t>
            </a:r>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17B7AF69-C343-4F4E-BE33-CC9E9C5C5A7D}"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65</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98522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17B7AF69-C343-4F4E-BE33-CC9E9C5C5A7D}"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66</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18584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Optional slide</a:t>
            </a:r>
          </a:p>
          <a:p>
            <a:r>
              <a:rPr lang="en-US">
                <a:cs typeface="Calibri"/>
              </a:rPr>
              <a:t>Following on from the previous slide – photo of the new service reservoir under construction at Pengarnddu (pronounced </a:t>
            </a:r>
            <a:r>
              <a:rPr lang="en-US" err="1">
                <a:cs typeface="Calibri"/>
              </a:rPr>
              <a:t>Pengarnthi</a:t>
            </a:r>
            <a:r>
              <a:rPr lang="en-US">
                <a:cs typeface="Calibri"/>
              </a:rPr>
              <a:t>)</a:t>
            </a:r>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17B7AF69-C343-4F4E-BE33-CC9E9C5C5A7D}"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67</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04003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17B7AF69-C343-4F4E-BE33-CC9E9C5C5A7D}"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70</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8050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ea typeface="Calibri"/>
                <a:cs typeface="Calibri"/>
              </a:rPr>
              <a:t>Note on the reduction of failures but with caveat</a:t>
            </a:r>
          </a:p>
          <a:p>
            <a:r>
              <a:rPr lang="en-US">
                <a:ea typeface="Calibri"/>
                <a:cs typeface="Calibri"/>
              </a:rPr>
              <a:t>Overlay public supply failures</a:t>
            </a:r>
          </a:p>
          <a:p>
            <a:r>
              <a:rPr lang="en-US">
                <a:ea typeface="Calibri"/>
                <a:cs typeface="Calibri"/>
              </a:rPr>
              <a:t>Facts on the stats </a:t>
            </a:r>
            <a:r>
              <a:rPr lang="en-US" err="1">
                <a:ea typeface="Calibri"/>
                <a:cs typeface="Calibri"/>
              </a:rPr>
              <a:t>e.g</a:t>
            </a:r>
            <a:r>
              <a:rPr lang="en-US">
                <a:ea typeface="Calibri"/>
                <a:cs typeface="Calibri"/>
              </a:rPr>
              <a:t> frequency of sampling, properties which are not sampled at all etc. </a:t>
            </a:r>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17B7AF69-C343-4F4E-BE33-CC9E9C5C5A7D}"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71</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30875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17B7AF69-C343-4F4E-BE33-CC9E9C5C5A7D}"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72</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33912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cs typeface="Calibri"/>
              </a:rPr>
              <a:t>No. of pesticide tests - 986 for Wales in 2022</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cs typeface="Calibri"/>
              </a:rPr>
              <a:t>No. of lead tests - 1038 for Wales in 2022</a:t>
            </a:r>
          </a:p>
          <a:p>
            <a:endParaRPr lang="en-US">
              <a:cs typeface="Calibri"/>
            </a:endParaRPr>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17B7AF69-C343-4F4E-BE33-CC9E9C5C5A7D}"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73</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70761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17B7AF69-C343-4F4E-BE33-CC9E9C5C5A7D}"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74</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42880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NWL waiving the fee for the survey.</a:t>
            </a:r>
            <a:br>
              <a:rPr lang="en-US">
                <a:cs typeface="+mn-lt"/>
              </a:rPr>
            </a:br>
            <a:r>
              <a:rPr lang="en-US">
                <a:cs typeface="Calibri"/>
              </a:rPr>
              <a:t>Westminster Hall debate</a:t>
            </a:r>
          </a:p>
          <a:p>
            <a:r>
              <a:rPr lang="en-US">
                <a:cs typeface="Calibri"/>
              </a:rPr>
              <a:t>DEFRA said no funding available to help properties connect.</a:t>
            </a:r>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17B7AF69-C343-4F4E-BE33-CC9E9C5C5A7D}"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78</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86723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568EF279-4C9E-CB3F-692A-F0ECB8F0EF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CB41C6-302F-4D3D-911F-58468B5F7D71}"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411" name="Rectangle 2">
            <a:extLst>
              <a:ext uri="{FF2B5EF4-FFF2-40B4-BE49-F238E27FC236}">
                <a16:creationId xmlns:a16="http://schemas.microsoft.com/office/drawing/2014/main" id="{EBBB58EB-8031-ACDD-A724-0B4F3F079F2C}"/>
              </a:ext>
            </a:extLst>
          </p:cNvPr>
          <p:cNvSpPr>
            <a:spLocks noGrp="1" noChangeArrowheads="1"/>
          </p:cNvSpPr>
          <p:nvPr>
            <p:ph type="body" idx="1"/>
          </p:nvPr>
        </p:nvSpPr>
        <p:spPr bwMode="auto">
          <a:xfrm>
            <a:off x="906463" y="4721225"/>
            <a:ext cx="4975225" cy="391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numCol="1" anchor="t" anchorCtr="0" compatLnSpc="1">
            <a:prstTxWarp prst="textNoShape">
              <a:avLst/>
            </a:prstTxWarp>
          </a:bodyPr>
          <a:lstStyle/>
          <a:p>
            <a:pPr>
              <a:spcBef>
                <a:spcPct val="0"/>
              </a:spcBef>
            </a:pPr>
            <a:r>
              <a:rPr lang="en-GB" altLang="en-US" sz="1600">
                <a:latin typeface="Arial" panose="020B0604020202020204" pitchFamily="34" charset="0"/>
              </a:rPr>
              <a:t>JIM </a:t>
            </a:r>
          </a:p>
        </p:txBody>
      </p:sp>
      <p:sp>
        <p:nvSpPr>
          <p:cNvPr id="17412" name="Rectangle 3">
            <a:extLst>
              <a:ext uri="{FF2B5EF4-FFF2-40B4-BE49-F238E27FC236}">
                <a16:creationId xmlns:a16="http://schemas.microsoft.com/office/drawing/2014/main" id="{5A259C2E-8FF0-5676-64A9-6D4E54AB1174}"/>
              </a:ext>
            </a:extLst>
          </p:cNvPr>
          <p:cNvSpPr>
            <a:spLocks noGrp="1" noRot="1" noChangeAspect="1" noChangeArrowheads="1" noTextEdit="1"/>
          </p:cNvSpPr>
          <p:nvPr>
            <p:ph type="sldImg"/>
          </p:nvPr>
        </p:nvSpPr>
        <p:spPr bwMode="auto">
          <a:xfrm>
            <a:off x="101600" y="754063"/>
            <a:ext cx="6589713" cy="3706812"/>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632586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8441FC01-EBD6-4BD1-9EBB-EB5272339D6B}"/>
              </a:ext>
            </a:extLst>
          </p:cNvPr>
          <p:cNvSpPr>
            <a:spLocks noGrp="1" noRot="1" noChangeAspect="1" noChangeArrowheads="1" noTextEdit="1"/>
          </p:cNvSpPr>
          <p:nvPr>
            <p:ph type="sldImg"/>
            <p:custDataLst>
              <p:tags r:id="rId1"/>
            </p:custDataLst>
          </p:nvPr>
        </p:nvSpPr>
        <p:spPr>
          <a:xfrm>
            <a:off x="381000" y="685800"/>
            <a:ext cx="6096000" cy="3429000"/>
          </a:xfrm>
          <a:ln cap="flat">
            <a:headEnd type="none" w="med" len="med"/>
            <a:tailEnd type="none" w="med" len="med"/>
          </a:ln>
        </p:spPr>
      </p:sp>
      <p:sp>
        <p:nvSpPr>
          <p:cNvPr id="6147" name="Notes Placeholder 2">
            <a:extLst>
              <a:ext uri="{FF2B5EF4-FFF2-40B4-BE49-F238E27FC236}">
                <a16:creationId xmlns:a16="http://schemas.microsoft.com/office/drawing/2014/main" id="{9BAFB2D8-26CA-4840-8C24-D67721E1234A}"/>
              </a:ext>
            </a:extLst>
          </p:cNvPr>
          <p:cNvSpPr>
            <a:spLocks noGrp="1" noChangeArrowheads="1"/>
          </p:cNvSpPr>
          <p:nvPr>
            <p:ph type="body" idx="1"/>
            <p:custDataLst>
              <p:tags r:id="rId2"/>
            </p:custDataLst>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Lst>
        </p:spPr>
        <p:txBody>
          <a:bodyPr wrap="square" numCol="1" anchor="t" anchorCtr="0" compatLnSpc="1">
            <a:prstTxWarp prst="textNoShape">
              <a:avLst/>
            </a:prstTxWarp>
          </a:bodyPr>
          <a:lstStyle/>
          <a:p>
            <a:pPr defTabSz="914400"/>
            <a:endParaRPr lang="en-US" altLang="en-US"/>
          </a:p>
        </p:txBody>
      </p:sp>
      <p:sp>
        <p:nvSpPr>
          <p:cNvPr id="6148" name="Slide Number Placeholder 3">
            <a:extLst>
              <a:ext uri="{FF2B5EF4-FFF2-40B4-BE49-F238E27FC236}">
                <a16:creationId xmlns:a16="http://schemas.microsoft.com/office/drawing/2014/main" id="{9585AC00-C737-46BB-98B4-7304F97B34B7}"/>
              </a:ext>
            </a:extLst>
          </p:cNvPr>
          <p:cNvSpPr>
            <a:spLocks noGrp="1" noChangeArrowheads="1"/>
          </p:cNvSpPr>
          <p:nvPr>
            <p:ph type="sldNum" sz="quarter" idx="5"/>
            <p:custDataLst>
              <p:tags r:id="rId3"/>
            </p:custDataLst>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3BE0D1-8899-45F6-9397-A65F1930C7FB}"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E38B26B-2A50-224A-A8F7-D49C19FE9A6D}" type="slidenum">
              <a:rPr kumimoji="0" lang="en-US" sz="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82</a:t>
            </a:fld>
            <a:endParaRPr kumimoji="0" lang="en-US" sz="6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09322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E38B26B-2A50-224A-A8F7-D49C19FE9A6D}" type="slidenum">
              <a:rPr kumimoji="0" lang="en-US" sz="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83</a:t>
            </a:fld>
            <a:endParaRPr kumimoji="0" lang="en-US" sz="6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681259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E38B26B-2A50-224A-A8F7-D49C19FE9A6D}" type="slidenum">
              <a:rPr kumimoji="0" lang="en-US" sz="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84</a:t>
            </a:fld>
            <a:endParaRPr kumimoji="0" lang="en-US" sz="6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66648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E38B26B-2A50-224A-A8F7-D49C19FE9A6D}" type="slidenum">
              <a:rPr kumimoji="0" lang="en-US" sz="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85</a:t>
            </a:fld>
            <a:endParaRPr kumimoji="0" lang="en-US" sz="6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942905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E38B26B-2A50-224A-A8F7-D49C19FE9A6D}" type="slidenum">
              <a:rPr kumimoji="0" lang="en-US" sz="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86</a:t>
            </a:fld>
            <a:endParaRPr kumimoji="0" lang="en-US" sz="6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7220795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E38B26B-2A50-224A-A8F7-D49C19FE9A6D}" type="slidenum">
              <a:rPr kumimoji="0" lang="en-US" sz="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87</a:t>
            </a:fld>
            <a:endParaRPr kumimoji="0" lang="en-US" sz="6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21769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E38B26B-2A50-224A-A8F7-D49C19FE9A6D}" type="slidenum">
              <a:rPr kumimoji="0" lang="en-US" sz="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88</a:t>
            </a:fld>
            <a:endParaRPr kumimoji="0" lang="en-US" sz="6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41682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6559">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E38B26B-2A50-224A-A8F7-D49C19FE9A6D}" type="slidenum">
              <a:rPr kumimoji="0" lang="en-US" sz="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89</a:t>
            </a:fld>
            <a:endParaRPr kumimoji="0" lang="en-US" sz="6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019933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6559">
              <a:defRPr/>
            </a:pPr>
            <a:endParaRPr lang="en-GB" sz="600" b="1" spc="-11" dirty="0"/>
          </a:p>
          <a:p>
            <a:pPr defTabSz="486559">
              <a:defRPr/>
            </a:pPr>
            <a:endParaRPr lang="en-GB" sz="600" b="1" spc="-11" dirty="0"/>
          </a:p>
          <a:p>
            <a:pPr defTabSz="486559">
              <a:defRPr/>
            </a:pPr>
            <a:endParaRPr lang="en-GB" sz="600" b="1" spc="-11" dirty="0"/>
          </a:p>
          <a:p>
            <a:pPr defTabSz="486559">
              <a:defRPr/>
            </a:pPr>
            <a:endParaRPr lang="en-GB" sz="600" b="1" spc="-1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E38B26B-2A50-224A-A8F7-D49C19FE9A6D}" type="slidenum">
              <a:rPr kumimoji="0" lang="en-US" sz="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90</a:t>
            </a:fld>
            <a:endParaRPr kumimoji="0" lang="en-US" sz="6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273513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6559">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E38B26B-2A50-224A-A8F7-D49C19FE9A6D}" type="slidenum">
              <a:rPr kumimoji="0" lang="en-US" sz="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91</a:t>
            </a:fld>
            <a:endParaRPr kumimoji="0" lang="en-US" sz="6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21031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Acceptability, why is there such as issue in Wales, don't cover what companies are doing as they will present on this</a:t>
            </a:r>
          </a:p>
          <a:p>
            <a:r>
              <a:rPr lang="en-US" dirty="0">
                <a:cs typeface="Calibri"/>
              </a:rPr>
              <a:t>CCW </a:t>
            </a:r>
          </a:p>
          <a:p>
            <a:r>
              <a:rPr lang="en-US" dirty="0">
                <a:cs typeface="Calibri"/>
              </a:rPr>
              <a:t>Ofwat ODI, what are they doing about this and what financial penalty does this incur. </a:t>
            </a:r>
          </a:p>
          <a:p>
            <a:endParaRPr lang="en-US" dirty="0">
              <a:cs typeface="Calibri"/>
            </a:endParaRPr>
          </a:p>
          <a:p>
            <a:r>
              <a:rPr lang="en-US" dirty="0">
                <a:cs typeface="Calibri"/>
              </a:rPr>
              <a:t>Events and ERI</a:t>
            </a:r>
          </a:p>
          <a:p>
            <a:r>
              <a:rPr lang="en-US" dirty="0">
                <a:cs typeface="Calibri"/>
              </a:rPr>
              <a:t>Drought / freeze thaw</a:t>
            </a:r>
          </a:p>
          <a:p>
            <a:endParaRPr lang="en-US" dirty="0">
              <a:cs typeface="Calibri"/>
            </a:endParaRPr>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17B7AF69-C343-4F4E-BE33-CC9E9C5C5A7D}"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47</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464410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E38B26B-2A50-224A-A8F7-D49C19FE9A6D}" type="slidenum">
              <a:rPr kumimoji="0" lang="en-US" sz="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92</a:t>
            </a:fld>
            <a:endParaRPr kumimoji="0" lang="en-US" sz="6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745046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E38B26B-2A50-224A-A8F7-D49C19FE9A6D}" type="slidenum">
              <a:rPr kumimoji="0" lang="en-US" sz="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93</a:t>
            </a:fld>
            <a:endParaRPr kumimoji="0" lang="en-US" sz="6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672762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E38B26B-2A50-224A-A8F7-D49C19FE9A6D}" type="slidenum">
              <a:rPr kumimoji="0" lang="en-US" sz="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94</a:t>
            </a:fld>
            <a:endParaRPr kumimoji="0" lang="en-US" sz="6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93821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E38B26B-2A50-224A-A8F7-D49C19FE9A6D}" type="slidenum">
              <a:rPr kumimoji="0" lang="en-US" sz="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95</a:t>
            </a:fld>
            <a:endParaRPr kumimoji="0" lang="en-US" sz="6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909459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E38B26B-2A50-224A-A8F7-D49C19FE9A6D}" type="slidenum">
              <a:rPr kumimoji="0" lang="en-US" sz="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96</a:t>
            </a:fld>
            <a:endParaRPr kumimoji="0" lang="en-US" sz="6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426320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E38B26B-2A50-224A-A8F7-D49C19FE9A6D}" type="slidenum">
              <a:rPr kumimoji="0" lang="en-US" sz="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97</a:t>
            </a:fld>
            <a:endParaRPr kumimoji="0" lang="en-US" sz="6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561807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E38B26B-2A50-224A-A8F7-D49C19FE9A6D}" type="slidenum">
              <a:rPr kumimoji="0" lang="en-US" sz="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98</a:t>
            </a:fld>
            <a:endParaRPr kumimoji="0" lang="en-US" sz="6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597268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E38B26B-2A50-224A-A8F7-D49C19FE9A6D}" type="slidenum">
              <a:rPr kumimoji="0" lang="en-US" sz="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99</a:t>
            </a:fld>
            <a:endParaRPr kumimoji="0" lang="en-US" sz="6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817294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E38B26B-2A50-224A-A8F7-D49C19FE9A6D}" type="slidenum">
              <a:rPr kumimoji="0" lang="en-US" sz="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100</a:t>
            </a:fld>
            <a:endParaRPr kumimoji="0" lang="en-US" sz="6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21300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17B7AF69-C343-4F4E-BE33-CC9E9C5C5A7D}"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48</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38141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10000"/>
          </a:bodyPr>
          <a:lstStyle/>
          <a:p>
            <a:pPr marL="342900" lvl="0" indent="-342900">
              <a:buFont typeface="Symbol" panose="05050102010706020507" pitchFamily="18" charset="2"/>
              <a:buChar char=""/>
            </a:pPr>
            <a:r>
              <a:rPr lang="en-GB" sz="1200" dirty="0">
                <a:ea typeface="Calibri"/>
                <a:cs typeface="Calibri"/>
              </a:rPr>
              <a:t>TL: </a:t>
            </a:r>
            <a:r>
              <a:rPr lang="en-GB" sz="1800" dirty="0">
                <a:effectLst/>
                <a:latin typeface="Calibri" panose="020F0502020204030204" pitchFamily="34" charset="0"/>
                <a:ea typeface="Calibri" panose="020F0502020204030204" pitchFamily="34" charset="0"/>
                <a:cs typeface="Calibri" panose="020F0502020204030204" pitchFamily="34" charset="0"/>
              </a:rPr>
              <a:t>Drinking water in England is, and continues to be, excellent by international standards. Public water supply compliance with the drinking water regulations has been consistently high for a number of years, with a rate of 99.97% in 2022. The UK is one of only six nations in the world with infrastructure considered to be sufficient to maintain public health and without an associated disease burden.</a:t>
            </a:r>
          </a:p>
          <a:p>
            <a:r>
              <a:rPr lang="en-GB" dirty="0"/>
              <a:t>The number of samples required to be tested for lead by the Regulations is also quite low and will be a contributing factor. Companies are submitting lead reduction strategies as part of their business plans for Price Review 2024. They have set the target of being lead free within their water supply zones by 2050, however plans to achieve this target appear unambitious. </a:t>
            </a:r>
            <a:r>
              <a:rPr lang="en-GB" dirty="0" err="1"/>
              <a:t>Dŵr</a:t>
            </a:r>
            <a:r>
              <a:rPr lang="en-GB" dirty="0"/>
              <a:t> Cymru Welsh Water is developing a lead predictor model in the absence of hard data on pipe material, this utilises data on age ranges of inhabitants and focuses on the vulnerable groups to prioritise areas for replacement. It estimates approximately 180,000 lead pipes exist in the </a:t>
            </a:r>
            <a:r>
              <a:rPr lang="en-GB" dirty="0" err="1"/>
              <a:t>Dŵr</a:t>
            </a:r>
            <a:r>
              <a:rPr lang="en-GB" dirty="0"/>
              <a:t> Cymru Welsh Water area, however, its AMP8 target (2025 to 2030) is to replace 7,500. This current strategy will take over 120 years to achieve a lead-free supply. To achieve this with 180,000 replacements by 2050 the company would need to replace 7,500 each year. </a:t>
            </a:r>
            <a:r>
              <a:rPr lang="en-GB" dirty="0" err="1"/>
              <a:t>Hafren</a:t>
            </a:r>
            <a:r>
              <a:rPr lang="en-GB" dirty="0"/>
              <a:t> </a:t>
            </a:r>
            <a:r>
              <a:rPr lang="en-GB" dirty="0" err="1"/>
              <a:t>Dyfrdwy</a:t>
            </a:r>
            <a:r>
              <a:rPr lang="en-GB" dirty="0"/>
              <a:t> estimates approximately 26,000 lead pipes exist in its area, with a target of 2,000 replacements during AMP8. Again, this rate would need to be nearer 1,000 per year to achieve full lead pipe replacement. At the proposed rate this will take over 60 years to become a lead-free area. Whilst the replacement of every single lead pipe will be of benefit to public health, the target, which the majority of companies have set themselves, of being lead free by 2050 currently feels out of reach without a colossal effort from AMP9 onwards.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F2361E66-308A-4EED-9201-5486A630B39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49</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91439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TL: The presence of PFAS through analysis by companies is a clear and confirmed risk which will require clear planning for the future.</a:t>
            </a:r>
          </a:p>
          <a:p>
            <a:pPr marL="171450" indent="-171450">
              <a:buFont typeface="Arial" panose="020B0604020202020204" pitchFamily="34" charset="0"/>
              <a:buChar char="•"/>
            </a:pPr>
            <a:r>
              <a:rPr lang="en-GB"/>
              <a:t>Companies should be applauded on their efforts to analyse and compile this data.</a:t>
            </a:r>
          </a:p>
          <a:p>
            <a:pPr marL="171450" indent="-171450">
              <a:buFont typeface="Arial" panose="020B0604020202020204" pitchFamily="34" charset="0"/>
              <a:buChar char="•"/>
            </a:pPr>
            <a:r>
              <a:rPr lang="en-GB"/>
              <a:t>Some companies are further ahead then others. E.g. ANH have taken &gt;120x the number of samples as TMS and this provides a clearer picture for ANH on what the risks are for them.</a:t>
            </a:r>
          </a:p>
          <a:p>
            <a:pPr marL="171450" indent="-171450">
              <a:buFont typeface="Arial" panose="020B0604020202020204" pitchFamily="34" charset="0"/>
              <a:buChar char="•"/>
            </a:pPr>
            <a:r>
              <a:rPr lang="en-GB"/>
              <a:t>There are clear outliers in the risk profile such as AFW.</a:t>
            </a:r>
          </a:p>
          <a:p>
            <a:pPr marL="171450" indent="-171450">
              <a:buFont typeface="Arial" panose="020B0604020202020204" pitchFamily="34" charset="0"/>
              <a:buChar char="•"/>
            </a:pPr>
            <a:r>
              <a:rPr lang="en-GB"/>
              <a:t>Companies will need to consider what actions will need to be taken for risk control but these will need to be validated and clearly controlled.</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F2361E66-308A-4EED-9201-5486A630B39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50</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06559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r>
              <a:rPr lang="en-GB"/>
              <a:t>TL: 33 events (31 DWR) but 2/3 are part of the company system and should be mostly within their control.</a:t>
            </a:r>
          </a:p>
          <a:p>
            <a:r>
              <a:rPr lang="en-GB"/>
              <a:t>BP:</a:t>
            </a:r>
          </a:p>
          <a:p>
            <a:pPr marL="171450" indent="-171450">
              <a:buFont typeface="Arial" panose="020B0604020202020204" pitchFamily="34" charset="0"/>
              <a:buChar char="•"/>
            </a:pPr>
            <a:r>
              <a:rPr lang="en-GB"/>
              <a:t>There was one collective event in the wider industry and that was the Freeze/Thaw event</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sz="1800" b="0" i="0">
                <a:solidFill>
                  <a:srgbClr val="000000"/>
                </a:solidFill>
                <a:effectLst/>
                <a:latin typeface="Calibri" panose="020F0502020204030204" pitchFamily="34" charset="0"/>
              </a:rPr>
              <a:t>Primarily this impact was seen in rural areas and, in particular, West Wales (Mid &amp; South Ceredigion), The </a:t>
            </a:r>
            <a:r>
              <a:rPr lang="en-GB" sz="1800" b="0" i="0" err="1">
                <a:solidFill>
                  <a:srgbClr val="000000"/>
                </a:solidFill>
                <a:effectLst/>
                <a:latin typeface="Calibri" panose="020F0502020204030204" pitchFamily="34" charset="0"/>
              </a:rPr>
              <a:t>Gwendraeth</a:t>
            </a:r>
            <a:r>
              <a:rPr lang="en-GB" sz="1800" b="0" i="0">
                <a:solidFill>
                  <a:srgbClr val="000000"/>
                </a:solidFill>
                <a:effectLst/>
                <a:latin typeface="Calibri" panose="020F0502020204030204" pitchFamily="34" charset="0"/>
              </a:rPr>
              <a:t> Valley (Carmarthenshire) and Herefordshire/Mid Wales. </a:t>
            </a:r>
          </a:p>
          <a:p>
            <a:pPr marL="171450" indent="-171450">
              <a:buFont typeface="Arial" panose="020B0604020202020204" pitchFamily="34" charset="0"/>
              <a:buChar char="•"/>
            </a:pPr>
            <a:r>
              <a:rPr lang="en-GB" sz="1800" b="0" i="0">
                <a:solidFill>
                  <a:srgbClr val="000000"/>
                </a:solidFill>
                <a:effectLst/>
                <a:latin typeface="Calibri" panose="020F0502020204030204" pitchFamily="34" charset="0"/>
              </a:rPr>
              <a:t>Planning for the expected cold weather started on Friday 9 December 2022 with a preparation call to discuss the incoming weather risks followed by a series of calls through the week to review resource availability, storage position, weather forecasts with requests to the Dŵr Cymru volunteer force made for people to make themselves available on Sunday and Monday 18/19 December for bottled water deliveries or tinkering, if required. </a:t>
            </a:r>
          </a:p>
          <a:p>
            <a:pPr marL="171450" indent="-171450">
              <a:buFont typeface="Arial" panose="020B0604020202020204" pitchFamily="34" charset="0"/>
              <a:buChar char="•"/>
            </a:pPr>
            <a:r>
              <a:rPr lang="en-GB" sz="1800" b="0" i="0">
                <a:solidFill>
                  <a:srgbClr val="000000"/>
                </a:solidFill>
                <a:effectLst/>
                <a:latin typeface="Calibri" panose="020F0502020204030204" pitchFamily="34" charset="0"/>
              </a:rPr>
              <a:t>Six bottled water stations were set up across West Wales which consisted of bottled water and in some cases Arlington tanks. Pallets of bottled water were also delivered to a number of individual areas where reports of low pressure no water were reported. </a:t>
            </a:r>
          </a:p>
          <a:p>
            <a:pPr marL="171450" indent="-171450">
              <a:buFont typeface="Arial" panose="020B0604020202020204" pitchFamily="34" charset="0"/>
              <a:buChar char="•"/>
            </a:pPr>
            <a:r>
              <a:rPr lang="en-GB" sz="1800" b="0" i="0">
                <a:solidFill>
                  <a:srgbClr val="000000"/>
                </a:solidFill>
                <a:effectLst/>
                <a:latin typeface="Calibri" panose="020F0502020204030204" pitchFamily="34" charset="0"/>
              </a:rPr>
              <a:t>The Inspectorate </a:t>
            </a:r>
            <a:r>
              <a:rPr lang="en-GB" sz="1800" b="1" i="0">
                <a:solidFill>
                  <a:srgbClr val="000000"/>
                </a:solidFill>
                <a:effectLst/>
                <a:latin typeface="Calibri" panose="020F0502020204030204" pitchFamily="34" charset="0"/>
              </a:rPr>
              <a:t>welcomes</a:t>
            </a:r>
            <a:r>
              <a:rPr lang="en-GB" sz="1800" b="0" i="0">
                <a:solidFill>
                  <a:srgbClr val="000000"/>
                </a:solidFill>
                <a:effectLst/>
                <a:latin typeface="Calibri" panose="020F0502020204030204" pitchFamily="34" charset="0"/>
              </a:rPr>
              <a:t> the proactive planning of the event, with the initial meeting held on Friday 9 December 2022 to discuss incoming weather risks as well as the proactive dropping of bottled water to customers on the PSR lists and  the company’s early engagement with staff to ensure sufficient resources allocated. </a:t>
            </a:r>
            <a:endParaRPr lang="en-GB"/>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sz="1200" b="0">
              <a:solidFill>
                <a:srgbClr val="000000"/>
              </a:solidFill>
              <a:latin typeface="Calibri"/>
              <a:ea typeface="Yu Mincho"/>
              <a:cs typeface="Times New Roman"/>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b="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F2361E66-308A-4EED-9201-5486A630B39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55</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17490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lvl="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F2361E66-308A-4EED-9201-5486A630B39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56</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70855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17B7AF69-C343-4F4E-BE33-CC9E9C5C5A7D}"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61</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05915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image" Target="../media/image23.png"/><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Master" Target="../slideMasters/slideMaster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no pictu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7544" y="1167594"/>
            <a:ext cx="7772400" cy="720080"/>
          </a:xfrm>
        </p:spPr>
        <p:txBody>
          <a:bodyPr anchor="t">
            <a:noAutofit/>
          </a:bodyPr>
          <a:lstStyle>
            <a:lvl1pPr>
              <a:defRPr sz="4800" baseline="0"/>
            </a:lvl1pPr>
          </a:lstStyle>
          <a:p>
            <a:r>
              <a:rPr lang="en-US" dirty="0"/>
              <a:t>click to add title</a:t>
            </a:r>
            <a:endParaRPr lang="en-GB" dirty="0"/>
          </a:p>
        </p:txBody>
      </p:sp>
      <p:sp>
        <p:nvSpPr>
          <p:cNvPr id="3" name="Subtitle 2"/>
          <p:cNvSpPr>
            <a:spLocks noGrp="1"/>
          </p:cNvSpPr>
          <p:nvPr>
            <p:ph type="subTitle" idx="1" hasCustomPrompt="1"/>
          </p:nvPr>
        </p:nvSpPr>
        <p:spPr>
          <a:xfrm>
            <a:off x="467544" y="1914525"/>
            <a:ext cx="6400800" cy="1314450"/>
          </a:xfrm>
        </p:spPr>
        <p:txBody>
          <a:bodyPr>
            <a:normAutofit/>
          </a:bodyPr>
          <a:lstStyle>
            <a:lvl1pPr marL="0" indent="0" algn="l">
              <a:buNone/>
              <a:defRPr sz="2400" baseline="0">
                <a:solidFill>
                  <a:schemeClr val="tx1"/>
                </a:solidFill>
              </a:defRPr>
            </a:lvl1pPr>
            <a:lvl2pPr marL="457117" indent="0" algn="ctr">
              <a:buNone/>
              <a:defRPr>
                <a:solidFill>
                  <a:schemeClr val="tx1">
                    <a:tint val="75000"/>
                  </a:schemeClr>
                </a:solidFill>
              </a:defRPr>
            </a:lvl2pPr>
            <a:lvl3pPr marL="914233" indent="0" algn="ctr">
              <a:buNone/>
              <a:defRPr>
                <a:solidFill>
                  <a:schemeClr val="tx1">
                    <a:tint val="75000"/>
                  </a:schemeClr>
                </a:solidFill>
              </a:defRPr>
            </a:lvl3pPr>
            <a:lvl4pPr marL="1371350" indent="0" algn="ctr">
              <a:buNone/>
              <a:defRPr>
                <a:solidFill>
                  <a:schemeClr val="tx1">
                    <a:tint val="75000"/>
                  </a:schemeClr>
                </a:solidFill>
              </a:defRPr>
            </a:lvl4pPr>
            <a:lvl5pPr marL="1828466" indent="0" algn="ctr">
              <a:buNone/>
              <a:defRPr>
                <a:solidFill>
                  <a:schemeClr val="tx1">
                    <a:tint val="75000"/>
                  </a:schemeClr>
                </a:solidFill>
              </a:defRPr>
            </a:lvl5pPr>
            <a:lvl6pPr marL="2285583" indent="0" algn="ctr">
              <a:buNone/>
              <a:defRPr>
                <a:solidFill>
                  <a:schemeClr val="tx1">
                    <a:tint val="75000"/>
                  </a:schemeClr>
                </a:solidFill>
              </a:defRPr>
            </a:lvl6pPr>
            <a:lvl7pPr marL="2742699" indent="0" algn="ctr">
              <a:buNone/>
              <a:defRPr>
                <a:solidFill>
                  <a:schemeClr val="tx1">
                    <a:tint val="75000"/>
                  </a:schemeClr>
                </a:solidFill>
              </a:defRPr>
            </a:lvl7pPr>
            <a:lvl8pPr marL="3199816" indent="0" algn="ctr">
              <a:buNone/>
              <a:defRPr>
                <a:solidFill>
                  <a:schemeClr val="tx1">
                    <a:tint val="75000"/>
                  </a:schemeClr>
                </a:solidFill>
              </a:defRPr>
            </a:lvl8pPr>
            <a:lvl9pPr marL="3656932" indent="0" algn="ctr">
              <a:buNone/>
              <a:defRPr>
                <a:solidFill>
                  <a:schemeClr val="tx1">
                    <a:tint val="75000"/>
                  </a:schemeClr>
                </a:solidFill>
              </a:defRPr>
            </a:lvl9pPr>
          </a:lstStyle>
          <a:p>
            <a:r>
              <a:rPr lang="en-US" dirty="0"/>
              <a:t>click to add subtitle</a:t>
            </a:r>
            <a:endParaRPr lang="en-GB" dirty="0"/>
          </a:p>
        </p:txBody>
      </p:sp>
    </p:spTree>
    <p:extLst>
      <p:ext uri="{BB962C8B-B14F-4D97-AF65-F5344CB8AC3E}">
        <p14:creationId xmlns:p14="http://schemas.microsoft.com/office/powerpoint/2010/main" val="3081749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5868145" y="484188"/>
            <a:ext cx="2699594" cy="395286"/>
          </a:xfrm>
        </p:spPr>
        <p:txBody>
          <a:bodyPr>
            <a:noAutofit/>
          </a:bodyPr>
          <a:lstStyle>
            <a:lvl1pPr marL="0" indent="0" algn="r">
              <a:spcBef>
                <a:spcPts val="0"/>
              </a:spcBef>
              <a:buFont typeface="Arial" panose="020B0604020202020204" pitchFamily="34" charset="0"/>
              <a:buNone/>
              <a:defRPr sz="1100"/>
            </a:lvl1pPr>
            <a:lvl2pPr>
              <a:defRPr sz="1100"/>
            </a:lvl2pPr>
            <a:lvl3pPr>
              <a:defRPr sz="1050"/>
            </a:lvl3pPr>
            <a:lvl4pPr>
              <a:defRPr sz="1000"/>
            </a:lvl4pPr>
            <a:lvl5pPr>
              <a:defRPr sz="1000"/>
            </a:lvl5pPr>
          </a:lstStyle>
          <a:p>
            <a:pPr lvl="0"/>
            <a:r>
              <a:rPr lang="en-US"/>
              <a:t>Click to edit Master text styles</a:t>
            </a:r>
          </a:p>
        </p:txBody>
      </p:sp>
      <p:sp>
        <p:nvSpPr>
          <p:cNvPr id="10" name="Freeform 5" hidden="1"/>
          <p:cNvSpPr>
            <a:spLocks/>
          </p:cNvSpPr>
          <p:nvPr userDrawn="1"/>
        </p:nvSpPr>
        <p:spPr bwMode="auto">
          <a:xfrm>
            <a:off x="2738437" y="638412"/>
            <a:ext cx="3128963" cy="4100511"/>
          </a:xfrm>
          <a:custGeom>
            <a:avLst/>
            <a:gdLst>
              <a:gd name="T0" fmla="*/ 976 w 976"/>
              <a:gd name="T1" fmla="*/ 792 h 1280"/>
              <a:gd name="T2" fmla="*/ 488 w 976"/>
              <a:gd name="T3" fmla="*/ 1280 h 1280"/>
              <a:gd name="T4" fmla="*/ 0 w 976"/>
              <a:gd name="T5" fmla="*/ 792 h 1280"/>
              <a:gd name="T6" fmla="*/ 488 w 976"/>
              <a:gd name="T7" fmla="*/ 0 h 1280"/>
              <a:gd name="T8" fmla="*/ 976 w 976"/>
              <a:gd name="T9" fmla="*/ 792 h 1280"/>
            </a:gdLst>
            <a:ahLst/>
            <a:cxnLst>
              <a:cxn ang="0">
                <a:pos x="T0" y="T1"/>
              </a:cxn>
              <a:cxn ang="0">
                <a:pos x="T2" y="T3"/>
              </a:cxn>
              <a:cxn ang="0">
                <a:pos x="T4" y="T5"/>
              </a:cxn>
              <a:cxn ang="0">
                <a:pos x="T6" y="T7"/>
              </a:cxn>
              <a:cxn ang="0">
                <a:pos x="T8" y="T9"/>
              </a:cxn>
            </a:cxnLst>
            <a:rect l="0" t="0" r="r" b="b"/>
            <a:pathLst>
              <a:path w="976" h="1280">
                <a:moveTo>
                  <a:pt x="976" y="792"/>
                </a:moveTo>
                <a:cubicBezTo>
                  <a:pt x="976" y="1061"/>
                  <a:pt x="757" y="1280"/>
                  <a:pt x="488" y="1280"/>
                </a:cubicBezTo>
                <a:cubicBezTo>
                  <a:pt x="218" y="1280"/>
                  <a:pt x="0" y="1061"/>
                  <a:pt x="0" y="792"/>
                </a:cubicBezTo>
                <a:cubicBezTo>
                  <a:pt x="0" y="523"/>
                  <a:pt x="488" y="0"/>
                  <a:pt x="488" y="0"/>
                </a:cubicBezTo>
                <a:cubicBezTo>
                  <a:pt x="488" y="0"/>
                  <a:pt x="976" y="523"/>
                  <a:pt x="976" y="792"/>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228602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817370"/>
            <a:ext cx="6858000" cy="815102"/>
          </a:xfrm>
        </p:spPr>
        <p:txBody>
          <a:bodyPr anchor="b">
            <a:normAutofit/>
          </a:bodyPr>
          <a:lstStyle>
            <a:lvl1pPr algn="ctr">
              <a:defRPr sz="36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B3767DFC-58A8-4476-917E-D7F36E3BF83B}" type="datetimeFigureOut">
              <a:rPr lang="en-GB" smtClean="0"/>
              <a:t>05/12/2023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AF0CEA-B6E4-4B36-997F-98A93A01189D}"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53528" y="0"/>
            <a:ext cx="1078992" cy="1268730"/>
          </a:xfrm>
          <a:prstGeom prst="rect">
            <a:avLst/>
          </a:prstGeom>
        </p:spPr>
      </p:pic>
    </p:spTree>
    <p:extLst>
      <p:ext uri="{BB962C8B-B14F-4D97-AF65-F5344CB8AC3E}">
        <p14:creationId xmlns:p14="http://schemas.microsoft.com/office/powerpoint/2010/main" val="3944449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B3767DFC-58A8-4476-917E-D7F36E3BF83B}" type="datetimeFigureOut">
              <a:rPr lang="en-GB" smtClean="0"/>
              <a:t>05/12/2023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AF0CEA-B6E4-4B36-997F-98A93A01189D}" type="slidenum">
              <a:rPr lang="en-GB" smtClean="0"/>
              <a:t>‹#›</a:t>
            </a:fld>
            <a:endParaRPr lang="en-GB"/>
          </a:p>
        </p:txBody>
      </p:sp>
    </p:spTree>
    <p:extLst>
      <p:ext uri="{BB962C8B-B14F-4D97-AF65-F5344CB8AC3E}">
        <p14:creationId xmlns:p14="http://schemas.microsoft.com/office/powerpoint/2010/main" val="1811181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ctrTitle"/>
          </p:nvPr>
        </p:nvSpPr>
        <p:spPr>
          <a:xfrm>
            <a:off x="1143000" y="1817370"/>
            <a:ext cx="6858000" cy="815102"/>
          </a:xfrm>
        </p:spPr>
        <p:txBody>
          <a:bodyPr anchor="b">
            <a:normAutofit/>
          </a:bodyPr>
          <a:lstStyle>
            <a:lvl1pPr algn="ctr">
              <a:defRPr sz="36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lvl1pPr>
              <a:defRPr>
                <a:solidFill>
                  <a:schemeClr val="bg1"/>
                </a:solidFill>
              </a:defRPr>
            </a:lvl1pPr>
          </a:lstStyle>
          <a:p>
            <a:fld id="{B3767DFC-58A8-4476-917E-D7F36E3BF83B}" type="datetimeFigureOut">
              <a:rPr lang="en-GB" smtClean="0"/>
              <a:pPr/>
              <a:t>05/12/2023</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AAF0CEA-B6E4-4B36-997F-98A93A01189D}" type="slidenum">
              <a:rPr lang="en-GB" smtClean="0"/>
              <a:pPr/>
              <a:t>‹#›</a:t>
            </a:fld>
            <a:endParaRPr lang="en-GB"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53528" y="1"/>
            <a:ext cx="1078992" cy="1269974"/>
          </a:xfrm>
          <a:prstGeom prst="rect">
            <a:avLst/>
          </a:prstGeom>
        </p:spPr>
      </p:pic>
    </p:spTree>
    <p:extLst>
      <p:ext uri="{BB962C8B-B14F-4D97-AF65-F5344CB8AC3E}">
        <p14:creationId xmlns:p14="http://schemas.microsoft.com/office/powerpoint/2010/main" val="4115484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lvl1pPr>
              <a:defRPr>
                <a:solidFill>
                  <a:schemeClr val="bg1"/>
                </a:solidFill>
              </a:defRPr>
            </a:lvl1pPr>
          </a:lstStyle>
          <a:p>
            <a:fld id="{B3767DFC-58A8-4476-917E-D7F36E3BF83B}" type="datetimeFigureOut">
              <a:rPr lang="en-GB" smtClean="0"/>
              <a:pPr/>
              <a:t>05/12/2023</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AAF0CEA-B6E4-4B36-997F-98A93A01189D}" type="slidenum">
              <a:rPr lang="en-GB" smtClean="0"/>
              <a:pPr/>
              <a:t>‹#›</a:t>
            </a:fld>
            <a:endParaRPr lang="en-GB" dirty="0"/>
          </a:p>
        </p:txBody>
      </p:sp>
    </p:spTree>
    <p:extLst>
      <p:ext uri="{BB962C8B-B14F-4D97-AF65-F5344CB8AC3E}">
        <p14:creationId xmlns:p14="http://schemas.microsoft.com/office/powerpoint/2010/main" val="1779063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4000" cy="5178690"/>
          </a:xfrm>
          <a:prstGeom prst="rect">
            <a:avLst/>
          </a:prstGeom>
        </p:spPr>
      </p:pic>
      <p:sp>
        <p:nvSpPr>
          <p:cNvPr id="2" name="Title 1"/>
          <p:cNvSpPr>
            <a:spLocks noGrp="1"/>
          </p:cNvSpPr>
          <p:nvPr>
            <p:ph type="ctrTitle"/>
          </p:nvPr>
        </p:nvSpPr>
        <p:spPr>
          <a:xfrm>
            <a:off x="1143000" y="1817370"/>
            <a:ext cx="6858000" cy="815102"/>
          </a:xfrm>
        </p:spPr>
        <p:txBody>
          <a:bodyPr anchor="b">
            <a:normAutofit/>
          </a:bodyPr>
          <a:lstStyle>
            <a:lvl1pPr algn="ctr">
              <a:defRPr sz="36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lvl1pPr>
              <a:defRPr>
                <a:solidFill>
                  <a:schemeClr val="bg1"/>
                </a:solidFill>
              </a:defRPr>
            </a:lvl1pPr>
          </a:lstStyle>
          <a:p>
            <a:fld id="{B3767DFC-58A8-4476-917E-D7F36E3BF83B}" type="datetimeFigureOut">
              <a:rPr lang="en-GB" smtClean="0"/>
              <a:pPr/>
              <a:t>05/12/2023</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AAF0CEA-B6E4-4B36-997F-98A93A01189D}" type="slidenum">
              <a:rPr lang="en-GB" smtClean="0"/>
              <a:pPr/>
              <a:t>‹#›</a:t>
            </a:fld>
            <a:endParaRPr lang="en-GB"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53528" y="1"/>
            <a:ext cx="1078992" cy="1269974"/>
          </a:xfrm>
          <a:prstGeom prst="rect">
            <a:avLst/>
          </a:prstGeom>
        </p:spPr>
      </p:pic>
    </p:spTree>
    <p:extLst>
      <p:ext uri="{BB962C8B-B14F-4D97-AF65-F5344CB8AC3E}">
        <p14:creationId xmlns:p14="http://schemas.microsoft.com/office/powerpoint/2010/main" val="2791120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9144000" cy="5178690"/>
          </a:xfrm>
          <a:prstGeom prst="rect">
            <a:avLst/>
          </a:prstGeom>
        </p:spPr>
      </p:pic>
      <p:sp>
        <p:nvSpPr>
          <p:cNvPr id="2" name="Title 1"/>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lvl1pPr>
              <a:defRPr>
                <a:solidFill>
                  <a:schemeClr val="bg1"/>
                </a:solidFill>
              </a:defRPr>
            </a:lvl1pPr>
          </a:lstStyle>
          <a:p>
            <a:fld id="{B3767DFC-58A8-4476-917E-D7F36E3BF83B}" type="datetimeFigureOut">
              <a:rPr lang="en-GB" smtClean="0"/>
              <a:pPr/>
              <a:t>05/12/2023</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AAF0CEA-B6E4-4B36-997F-98A93A01189D}" type="slidenum">
              <a:rPr lang="en-GB" smtClean="0"/>
              <a:pPr/>
              <a:t>‹#›</a:t>
            </a:fld>
            <a:endParaRPr lang="en-GB" dirty="0"/>
          </a:p>
        </p:txBody>
      </p:sp>
    </p:spTree>
    <p:extLst>
      <p:ext uri="{BB962C8B-B14F-4D97-AF65-F5344CB8AC3E}">
        <p14:creationId xmlns:p14="http://schemas.microsoft.com/office/powerpoint/2010/main" val="66831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189" lvl="0" indent="-317492">
              <a:spcBef>
                <a:spcPts val="0"/>
              </a:spcBef>
              <a:spcAft>
                <a:spcPts val="0"/>
              </a:spcAft>
              <a:buSzPts val="1400"/>
              <a:buChar char="●"/>
              <a:defRPr sz="14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189" lvl="0" indent="-317492">
              <a:spcBef>
                <a:spcPts val="0"/>
              </a:spcBef>
              <a:spcAft>
                <a:spcPts val="0"/>
              </a:spcAft>
              <a:buSzPts val="1400"/>
              <a:buChar char="●"/>
              <a:defRPr sz="14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09410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313259" y="975589"/>
            <a:ext cx="6517482" cy="1881910"/>
          </a:xfrm>
        </p:spPr>
        <p:txBody>
          <a:bodyPr anchor="b">
            <a:normAutofit/>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1313259" y="2914651"/>
            <a:ext cx="6517482" cy="1028699"/>
          </a:xfrm>
        </p:spPr>
        <p:txBody>
          <a:bodyPr>
            <a:normAutofit/>
          </a:bodyPr>
          <a:lstStyle>
            <a:lvl1pPr marL="0" indent="0" algn="ctr">
              <a:buNone/>
              <a:defRPr sz="16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63803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1775320"/>
            <a:ext cx="7772870" cy="2568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389807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Picture - landscap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7544" y="1167594"/>
            <a:ext cx="7772400" cy="720080"/>
          </a:xfrm>
        </p:spPr>
        <p:txBody>
          <a:bodyPr anchor="t">
            <a:noAutofit/>
          </a:bodyPr>
          <a:lstStyle>
            <a:lvl1pPr>
              <a:defRPr sz="4800" baseline="0"/>
            </a:lvl1pPr>
          </a:lstStyle>
          <a:p>
            <a:r>
              <a:rPr lang="en-US" dirty="0"/>
              <a:t>click to add title</a:t>
            </a:r>
            <a:endParaRPr lang="en-GB" dirty="0"/>
          </a:p>
        </p:txBody>
      </p:sp>
      <p:sp>
        <p:nvSpPr>
          <p:cNvPr id="3" name="Subtitle 2"/>
          <p:cNvSpPr>
            <a:spLocks noGrp="1"/>
          </p:cNvSpPr>
          <p:nvPr>
            <p:ph type="subTitle" idx="1" hasCustomPrompt="1"/>
          </p:nvPr>
        </p:nvSpPr>
        <p:spPr>
          <a:xfrm>
            <a:off x="467544" y="1914525"/>
            <a:ext cx="6400800" cy="1314450"/>
          </a:xfrm>
        </p:spPr>
        <p:txBody>
          <a:bodyPr>
            <a:normAutofit/>
          </a:bodyPr>
          <a:lstStyle>
            <a:lvl1pPr marL="0" indent="0" algn="l">
              <a:buNone/>
              <a:defRPr sz="2400" baseline="0">
                <a:solidFill>
                  <a:schemeClr val="tx1"/>
                </a:solidFill>
              </a:defRPr>
            </a:lvl1pPr>
            <a:lvl2pPr marL="457117" indent="0" algn="ctr">
              <a:buNone/>
              <a:defRPr>
                <a:solidFill>
                  <a:schemeClr val="tx1">
                    <a:tint val="75000"/>
                  </a:schemeClr>
                </a:solidFill>
              </a:defRPr>
            </a:lvl2pPr>
            <a:lvl3pPr marL="914233" indent="0" algn="ctr">
              <a:buNone/>
              <a:defRPr>
                <a:solidFill>
                  <a:schemeClr val="tx1">
                    <a:tint val="75000"/>
                  </a:schemeClr>
                </a:solidFill>
              </a:defRPr>
            </a:lvl3pPr>
            <a:lvl4pPr marL="1371350" indent="0" algn="ctr">
              <a:buNone/>
              <a:defRPr>
                <a:solidFill>
                  <a:schemeClr val="tx1">
                    <a:tint val="75000"/>
                  </a:schemeClr>
                </a:solidFill>
              </a:defRPr>
            </a:lvl4pPr>
            <a:lvl5pPr marL="1828466" indent="0" algn="ctr">
              <a:buNone/>
              <a:defRPr>
                <a:solidFill>
                  <a:schemeClr val="tx1">
                    <a:tint val="75000"/>
                  </a:schemeClr>
                </a:solidFill>
              </a:defRPr>
            </a:lvl5pPr>
            <a:lvl6pPr marL="2285583" indent="0" algn="ctr">
              <a:buNone/>
              <a:defRPr>
                <a:solidFill>
                  <a:schemeClr val="tx1">
                    <a:tint val="75000"/>
                  </a:schemeClr>
                </a:solidFill>
              </a:defRPr>
            </a:lvl6pPr>
            <a:lvl7pPr marL="2742699" indent="0" algn="ctr">
              <a:buNone/>
              <a:defRPr>
                <a:solidFill>
                  <a:schemeClr val="tx1">
                    <a:tint val="75000"/>
                  </a:schemeClr>
                </a:solidFill>
              </a:defRPr>
            </a:lvl7pPr>
            <a:lvl8pPr marL="3199816" indent="0" algn="ctr">
              <a:buNone/>
              <a:defRPr>
                <a:solidFill>
                  <a:schemeClr val="tx1">
                    <a:tint val="75000"/>
                  </a:schemeClr>
                </a:solidFill>
              </a:defRPr>
            </a:lvl8pPr>
            <a:lvl9pPr marL="3656932" indent="0" algn="ctr">
              <a:buNone/>
              <a:defRPr>
                <a:solidFill>
                  <a:schemeClr val="tx1">
                    <a:tint val="75000"/>
                  </a:schemeClr>
                </a:solidFill>
              </a:defRPr>
            </a:lvl9pPr>
          </a:lstStyle>
          <a:p>
            <a:r>
              <a:rPr lang="en-US" dirty="0"/>
              <a:t>click to add subtitle</a:t>
            </a:r>
            <a:endParaRPr lang="en-GB" dirty="0"/>
          </a:p>
        </p:txBody>
      </p:sp>
      <p:sp>
        <p:nvSpPr>
          <p:cNvPr id="4" name="Picture Placeholder 2"/>
          <p:cNvSpPr>
            <a:spLocks noGrp="1" noChangeAspect="1"/>
          </p:cNvSpPr>
          <p:nvPr>
            <p:ph type="pic" idx="10"/>
          </p:nvPr>
        </p:nvSpPr>
        <p:spPr>
          <a:xfrm>
            <a:off x="5687738" y="3014310"/>
            <a:ext cx="2880000" cy="192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Tree>
    <p:extLst>
      <p:ext uri="{BB962C8B-B14F-4D97-AF65-F5344CB8AC3E}">
        <p14:creationId xmlns:p14="http://schemas.microsoft.com/office/powerpoint/2010/main" val="38902923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621423"/>
            <a:ext cx="7763814" cy="2052614"/>
          </a:xfrm>
        </p:spPr>
        <p:txBody>
          <a:bodyPr anchor="b">
            <a:normAutofit/>
          </a:bodyPr>
          <a:lstStyle>
            <a:lvl1pPr>
              <a:defRPr sz="3000"/>
            </a:lvl1pPr>
          </a:lstStyle>
          <a:p>
            <a:r>
              <a:rPr lang="en-US"/>
              <a:t>Click to edit Master title style</a:t>
            </a:r>
            <a:endParaRPr lang="en-US" dirty="0"/>
          </a:p>
        </p:txBody>
      </p:sp>
      <p:sp>
        <p:nvSpPr>
          <p:cNvPr id="3" name="Text Placeholder 2"/>
          <p:cNvSpPr>
            <a:spLocks noGrp="1"/>
          </p:cNvSpPr>
          <p:nvPr>
            <p:ph type="body" idx="1"/>
          </p:nvPr>
        </p:nvSpPr>
        <p:spPr>
          <a:xfrm>
            <a:off x="685331" y="2743093"/>
            <a:ext cx="7763814" cy="1026137"/>
          </a:xfrm>
        </p:spPr>
        <p:txBody>
          <a:bodyPr>
            <a:normAutofit/>
          </a:bodyPr>
          <a:lstStyle>
            <a:lvl1pPr marL="0" indent="0" algn="ctr">
              <a:buNone/>
              <a:defRPr sz="150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3499341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1775320"/>
            <a:ext cx="3829520" cy="2568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1775320"/>
            <a:ext cx="3829050" cy="2568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8532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1778263"/>
            <a:ext cx="3655106"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 name="Content Placeholder 3"/>
          <p:cNvSpPr>
            <a:spLocks noGrp="1"/>
          </p:cNvSpPr>
          <p:nvPr>
            <p:ph sz="quarter" idx="13"/>
          </p:nvPr>
        </p:nvSpPr>
        <p:spPr>
          <a:xfrm>
            <a:off x="685331" y="2288260"/>
            <a:ext cx="3829520" cy="20551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1778263"/>
            <a:ext cx="3661353"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3" name="Content Placeholder 5"/>
          <p:cNvSpPr>
            <a:spLocks noGrp="1"/>
          </p:cNvSpPr>
          <p:nvPr>
            <p:ph sz="quarter" idx="14"/>
          </p:nvPr>
        </p:nvSpPr>
        <p:spPr>
          <a:xfrm>
            <a:off x="4629150" y="2288260"/>
            <a:ext cx="3829051" cy="20551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463828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31631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28716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2951766" cy="1517439"/>
          </a:xfrm>
        </p:spPr>
        <p:txBody>
          <a:bodyPr anchor="b"/>
          <a:lstStyle>
            <a:lvl1pPr algn="ctr">
              <a:defRPr sz="2400"/>
            </a:lvl1pPr>
          </a:lstStyle>
          <a:p>
            <a:r>
              <a:rPr lang="en-US"/>
              <a:t>Click to edit Master title style</a:t>
            </a:r>
            <a:endParaRPr lang="en-US" dirty="0"/>
          </a:p>
        </p:txBody>
      </p:sp>
      <p:sp>
        <p:nvSpPr>
          <p:cNvPr id="10" name="Content Placeholder 2"/>
          <p:cNvSpPr>
            <a:spLocks noGrp="1"/>
          </p:cNvSpPr>
          <p:nvPr>
            <p:ph sz="quarter" idx="13"/>
          </p:nvPr>
        </p:nvSpPr>
        <p:spPr>
          <a:xfrm>
            <a:off x="3808547" y="457201"/>
            <a:ext cx="4650122" cy="3886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1974639"/>
            <a:ext cx="2951767" cy="2368761"/>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925000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4451227" cy="1517441"/>
          </a:xfrm>
        </p:spPr>
        <p:txBody>
          <a:bodyPr anchor="b"/>
          <a:lstStyle>
            <a:lvl1pPr algn="ct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68602" y="457201"/>
            <a:ext cx="2441519" cy="38862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46" y="1974639"/>
            <a:ext cx="4451212" cy="2368760"/>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505002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46" y="3217030"/>
            <a:ext cx="7773324" cy="608708"/>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523696"/>
            <a:ext cx="7366899" cy="2410602"/>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31" y="3831546"/>
            <a:ext cx="7773339" cy="511854"/>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1819084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7773339" cy="2570434"/>
          </a:xfrm>
        </p:spPr>
        <p:txBody>
          <a:bodyPr anchor="ctr"/>
          <a:lstStyle>
            <a:lvl1pPr algn="ct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1" y="3153616"/>
            <a:ext cx="7773339" cy="1189785"/>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70456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1084659" y="457200"/>
            <a:ext cx="6977064" cy="2244678"/>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707524"/>
            <a:ext cx="6564224" cy="446091"/>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4" name="Text Placeholder 3"/>
          <p:cNvSpPr>
            <a:spLocks noGrp="1"/>
          </p:cNvSpPr>
          <p:nvPr>
            <p:ph type="body" sz="half" idx="2"/>
          </p:nvPr>
        </p:nvSpPr>
        <p:spPr>
          <a:xfrm>
            <a:off x="685331" y="3279597"/>
            <a:ext cx="7773339" cy="1065790"/>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751116" y="565625"/>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4" name="TextBox 13"/>
          <p:cNvSpPr txBox="1"/>
          <p:nvPr/>
        </p:nvSpPr>
        <p:spPr>
          <a:xfrm>
            <a:off x="7918169" y="2245184"/>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795090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Picture - portrai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7544" y="1167594"/>
            <a:ext cx="5364596" cy="720080"/>
          </a:xfrm>
        </p:spPr>
        <p:txBody>
          <a:bodyPr anchor="t">
            <a:noAutofit/>
          </a:bodyPr>
          <a:lstStyle>
            <a:lvl1pPr>
              <a:defRPr sz="4800" baseline="0"/>
            </a:lvl1pPr>
          </a:lstStyle>
          <a:p>
            <a:r>
              <a:rPr lang="en-US" dirty="0"/>
              <a:t>click to add title</a:t>
            </a:r>
            <a:endParaRPr lang="en-GB" dirty="0"/>
          </a:p>
        </p:txBody>
      </p:sp>
      <p:sp>
        <p:nvSpPr>
          <p:cNvPr id="3" name="Subtitle 2"/>
          <p:cNvSpPr>
            <a:spLocks noGrp="1"/>
          </p:cNvSpPr>
          <p:nvPr>
            <p:ph type="subTitle" idx="1" hasCustomPrompt="1"/>
          </p:nvPr>
        </p:nvSpPr>
        <p:spPr>
          <a:xfrm>
            <a:off x="467544" y="1914525"/>
            <a:ext cx="5364596" cy="1314450"/>
          </a:xfrm>
        </p:spPr>
        <p:txBody>
          <a:bodyPr>
            <a:normAutofit/>
          </a:bodyPr>
          <a:lstStyle>
            <a:lvl1pPr marL="0" indent="0" algn="l">
              <a:buNone/>
              <a:defRPr sz="2400" baseline="0">
                <a:solidFill>
                  <a:schemeClr val="tx1"/>
                </a:solidFill>
              </a:defRPr>
            </a:lvl1pPr>
            <a:lvl2pPr marL="457117" indent="0" algn="ctr">
              <a:buNone/>
              <a:defRPr>
                <a:solidFill>
                  <a:schemeClr val="tx1">
                    <a:tint val="75000"/>
                  </a:schemeClr>
                </a:solidFill>
              </a:defRPr>
            </a:lvl2pPr>
            <a:lvl3pPr marL="914233" indent="0" algn="ctr">
              <a:buNone/>
              <a:defRPr>
                <a:solidFill>
                  <a:schemeClr val="tx1">
                    <a:tint val="75000"/>
                  </a:schemeClr>
                </a:solidFill>
              </a:defRPr>
            </a:lvl3pPr>
            <a:lvl4pPr marL="1371350" indent="0" algn="ctr">
              <a:buNone/>
              <a:defRPr>
                <a:solidFill>
                  <a:schemeClr val="tx1">
                    <a:tint val="75000"/>
                  </a:schemeClr>
                </a:solidFill>
              </a:defRPr>
            </a:lvl4pPr>
            <a:lvl5pPr marL="1828466" indent="0" algn="ctr">
              <a:buNone/>
              <a:defRPr>
                <a:solidFill>
                  <a:schemeClr val="tx1">
                    <a:tint val="75000"/>
                  </a:schemeClr>
                </a:solidFill>
              </a:defRPr>
            </a:lvl5pPr>
            <a:lvl6pPr marL="2285583" indent="0" algn="ctr">
              <a:buNone/>
              <a:defRPr>
                <a:solidFill>
                  <a:schemeClr val="tx1">
                    <a:tint val="75000"/>
                  </a:schemeClr>
                </a:solidFill>
              </a:defRPr>
            </a:lvl6pPr>
            <a:lvl7pPr marL="2742699" indent="0" algn="ctr">
              <a:buNone/>
              <a:defRPr>
                <a:solidFill>
                  <a:schemeClr val="tx1">
                    <a:tint val="75000"/>
                  </a:schemeClr>
                </a:solidFill>
              </a:defRPr>
            </a:lvl7pPr>
            <a:lvl8pPr marL="3199816" indent="0" algn="ctr">
              <a:buNone/>
              <a:defRPr>
                <a:solidFill>
                  <a:schemeClr val="tx1">
                    <a:tint val="75000"/>
                  </a:schemeClr>
                </a:solidFill>
              </a:defRPr>
            </a:lvl8pPr>
            <a:lvl9pPr marL="3656932" indent="0" algn="ctr">
              <a:buNone/>
              <a:defRPr>
                <a:solidFill>
                  <a:schemeClr val="tx1">
                    <a:tint val="75000"/>
                  </a:schemeClr>
                </a:solidFill>
              </a:defRPr>
            </a:lvl9pPr>
          </a:lstStyle>
          <a:p>
            <a:r>
              <a:rPr lang="en-US" dirty="0"/>
              <a:t>click to add subtitle</a:t>
            </a:r>
            <a:endParaRPr lang="en-GB" dirty="0"/>
          </a:p>
        </p:txBody>
      </p:sp>
      <p:sp>
        <p:nvSpPr>
          <p:cNvPr id="4" name="Picture Placeholder 2"/>
          <p:cNvSpPr>
            <a:spLocks noGrp="1" noChangeAspect="1"/>
          </p:cNvSpPr>
          <p:nvPr>
            <p:ph type="pic" idx="10"/>
          </p:nvPr>
        </p:nvSpPr>
        <p:spPr>
          <a:xfrm>
            <a:off x="5868144" y="888551"/>
            <a:ext cx="2699594" cy="40519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Tree>
    <p:extLst>
      <p:ext uri="{BB962C8B-B14F-4D97-AF65-F5344CB8AC3E}">
        <p14:creationId xmlns:p14="http://schemas.microsoft.com/office/powerpoint/2010/main" val="3802593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1604041"/>
            <a:ext cx="7773339" cy="1883876"/>
          </a:xfrm>
        </p:spPr>
        <p:txBody>
          <a:bodyPr anchor="b"/>
          <a:lstStyle>
            <a:lvl1pPr algn="ct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1" y="3496751"/>
            <a:ext cx="7773339" cy="855483"/>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1228846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5" name="Title 1"/>
          <p:cNvSpPr>
            <a:spLocks noGrp="1"/>
          </p:cNvSpPr>
          <p:nvPr>
            <p:ph type="title"/>
          </p:nvPr>
        </p:nvSpPr>
        <p:spPr>
          <a:xfrm>
            <a:off x="685331" y="457200"/>
            <a:ext cx="7773339" cy="1203821"/>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1775320"/>
            <a:ext cx="2474232"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685331" y="2207517"/>
            <a:ext cx="2474232"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3339292" y="1775320"/>
            <a:ext cx="2468641"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0" name="Text Placeholder 3"/>
          <p:cNvSpPr>
            <a:spLocks noGrp="1"/>
          </p:cNvSpPr>
          <p:nvPr>
            <p:ph type="body" sz="half" idx="16"/>
          </p:nvPr>
        </p:nvSpPr>
        <p:spPr>
          <a:xfrm>
            <a:off x="3331012" y="2207517"/>
            <a:ext cx="2477513"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5979974" y="1775320"/>
            <a:ext cx="2478696"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 name="Text Placeholder 3"/>
          <p:cNvSpPr>
            <a:spLocks noGrp="1"/>
          </p:cNvSpPr>
          <p:nvPr>
            <p:ph type="body" sz="half" idx="17"/>
          </p:nvPr>
        </p:nvSpPr>
        <p:spPr>
          <a:xfrm>
            <a:off x="5979974" y="2207517"/>
            <a:ext cx="2478696"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325964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 name="Title 1"/>
          <p:cNvSpPr>
            <a:spLocks noGrp="1"/>
          </p:cNvSpPr>
          <p:nvPr>
            <p:ph type="title"/>
          </p:nvPr>
        </p:nvSpPr>
        <p:spPr>
          <a:xfrm>
            <a:off x="685331" y="458079"/>
            <a:ext cx="7773339" cy="120294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3153615"/>
            <a:ext cx="2472307"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Picture Placeholder 2"/>
          <p:cNvSpPr>
            <a:spLocks noGrp="1" noChangeAspect="1"/>
          </p:cNvSpPr>
          <p:nvPr>
            <p:ph type="pic" idx="15"/>
          </p:nvPr>
        </p:nvSpPr>
        <p:spPr>
          <a:xfrm>
            <a:off x="685331" y="1775320"/>
            <a:ext cx="2472307" cy="1143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685331" y="3585811"/>
            <a:ext cx="2472307"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2" name="Text Placeholder 4"/>
          <p:cNvSpPr>
            <a:spLocks noGrp="1"/>
          </p:cNvSpPr>
          <p:nvPr>
            <p:ph type="body" sz="quarter" idx="3"/>
          </p:nvPr>
        </p:nvSpPr>
        <p:spPr>
          <a:xfrm>
            <a:off x="3332069" y="3153615"/>
            <a:ext cx="247637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Picture Placeholder 2"/>
          <p:cNvSpPr>
            <a:spLocks noGrp="1" noChangeAspect="1"/>
          </p:cNvSpPr>
          <p:nvPr>
            <p:ph type="pic" idx="21"/>
          </p:nvPr>
        </p:nvSpPr>
        <p:spPr>
          <a:xfrm>
            <a:off x="3331011" y="1775320"/>
            <a:ext cx="2477514" cy="1143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331011" y="3585811"/>
            <a:ext cx="2477514"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5" name="Text Placeholder 4"/>
          <p:cNvSpPr>
            <a:spLocks noGrp="1"/>
          </p:cNvSpPr>
          <p:nvPr>
            <p:ph type="body" sz="quarter" idx="13"/>
          </p:nvPr>
        </p:nvSpPr>
        <p:spPr>
          <a:xfrm>
            <a:off x="5979974" y="3153615"/>
            <a:ext cx="247551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6" name="Picture Placeholder 2"/>
          <p:cNvSpPr>
            <a:spLocks noGrp="1" noChangeAspect="1"/>
          </p:cNvSpPr>
          <p:nvPr>
            <p:ph type="pic" idx="22"/>
          </p:nvPr>
        </p:nvSpPr>
        <p:spPr>
          <a:xfrm>
            <a:off x="5979974" y="1775320"/>
            <a:ext cx="2478696" cy="1143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979880" y="3585809"/>
            <a:ext cx="2478790" cy="757591"/>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836231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1775320"/>
            <a:ext cx="7773339" cy="25680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163953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Vertical Title 1"/>
          <p:cNvSpPr>
            <a:spLocks noGrp="1"/>
          </p:cNvSpPr>
          <p:nvPr>
            <p:ph type="title" orient="vert"/>
          </p:nvPr>
        </p:nvSpPr>
        <p:spPr>
          <a:xfrm>
            <a:off x="6543675" y="457201"/>
            <a:ext cx="1914995" cy="38861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457201"/>
            <a:ext cx="5744043" cy="38861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768566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189" lvl="0" indent="-317492">
              <a:spcBef>
                <a:spcPts val="0"/>
              </a:spcBef>
              <a:spcAft>
                <a:spcPts val="0"/>
              </a:spcAft>
              <a:buSzPts val="1400"/>
              <a:buChar char="●"/>
              <a:defRPr sz="14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189" lvl="0" indent="-317492">
              <a:spcBef>
                <a:spcPts val="0"/>
              </a:spcBef>
              <a:spcAft>
                <a:spcPts val="0"/>
              </a:spcAft>
              <a:buSzPts val="1400"/>
              <a:buChar char="●"/>
              <a:defRPr sz="14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343515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ltLang="en-US" noProof="0"/>
              <a:t>Click to edit Master title style</a:t>
            </a:r>
            <a:endParaRPr lang="en-GB" altLang="en-US" noProof="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ltLang="en-US" noProof="0"/>
              <a:t>Click to edit Master subtitle style</a:t>
            </a:r>
            <a:endParaRPr lang="en-GB" altLang="en-US" noProof="0"/>
          </a:p>
        </p:txBody>
      </p:sp>
    </p:spTree>
    <p:extLst>
      <p:ext uri="{BB962C8B-B14F-4D97-AF65-F5344CB8AC3E}">
        <p14:creationId xmlns:p14="http://schemas.microsoft.com/office/powerpoint/2010/main" val="203555480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97731"/>
          </a:xfrm>
        </p:spPr>
        <p:txBody>
          <a:bodyPr/>
          <a:lstStyle/>
          <a:p>
            <a:r>
              <a:rPr lang="en-US" altLang="en-US" noProof="0"/>
              <a:t>Click to edit Master title style</a:t>
            </a:r>
            <a:endParaRPr lang="en-GB" altLang="en-US" noProof="0"/>
          </a:p>
        </p:txBody>
      </p:sp>
      <p:sp>
        <p:nvSpPr>
          <p:cNvPr id="3" name="Content Placeholder 2"/>
          <p:cNvSpPr>
            <a:spLocks noGrp="1"/>
          </p:cNvSpPr>
          <p:nvPr>
            <p:ph sz="half" idx="1"/>
          </p:nvPr>
        </p:nvSpPr>
        <p:spPr>
          <a:xfrm>
            <a:off x="107504" y="843558"/>
            <a:ext cx="8928992" cy="361840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a:p>
        </p:txBody>
      </p:sp>
    </p:spTree>
    <p:extLst>
      <p:ext uri="{BB962C8B-B14F-4D97-AF65-F5344CB8AC3E}">
        <p14:creationId xmlns:p14="http://schemas.microsoft.com/office/powerpoint/2010/main" val="224586993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390535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
            <a:ext cx="9144000" cy="897731"/>
          </a:xfrm>
        </p:spPr>
        <p:txBody>
          <a:bodyPr/>
          <a:lstStyle/>
          <a:p>
            <a:r>
              <a:rPr lang="en-US" altLang="en-US" noProof="0"/>
              <a:t>Click to edit Master title style</a:t>
            </a:r>
            <a:endParaRPr lang="en-GB" altLang="en-US" noProof="0"/>
          </a:p>
        </p:txBody>
      </p:sp>
      <p:sp>
        <p:nvSpPr>
          <p:cNvPr id="3" name="Content Placeholder 2"/>
          <p:cNvSpPr>
            <a:spLocks noGrp="1"/>
          </p:cNvSpPr>
          <p:nvPr>
            <p:ph sz="half" idx="1"/>
          </p:nvPr>
        </p:nvSpPr>
        <p:spPr>
          <a:xfrm>
            <a:off x="107506" y="1059582"/>
            <a:ext cx="8928992" cy="361840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a:p>
        </p:txBody>
      </p:sp>
    </p:spTree>
    <p:extLst>
      <p:ext uri="{BB962C8B-B14F-4D97-AF65-F5344CB8AC3E}">
        <p14:creationId xmlns:p14="http://schemas.microsoft.com/office/powerpoint/2010/main" val="304777478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Brandmark">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7544" y="1167594"/>
            <a:ext cx="7772400" cy="720080"/>
          </a:xfrm>
        </p:spPr>
        <p:txBody>
          <a:bodyPr anchor="t">
            <a:noAutofit/>
          </a:bodyPr>
          <a:lstStyle>
            <a:lvl1pPr>
              <a:defRPr sz="4800" baseline="0"/>
            </a:lvl1pPr>
          </a:lstStyle>
          <a:p>
            <a:r>
              <a:rPr lang="en-US" dirty="0"/>
              <a:t>click to add title</a:t>
            </a:r>
            <a:endParaRPr lang="en-GB" dirty="0"/>
          </a:p>
        </p:txBody>
      </p:sp>
      <p:sp>
        <p:nvSpPr>
          <p:cNvPr id="3" name="Subtitle 2"/>
          <p:cNvSpPr>
            <a:spLocks noGrp="1"/>
          </p:cNvSpPr>
          <p:nvPr>
            <p:ph type="subTitle" idx="1" hasCustomPrompt="1"/>
          </p:nvPr>
        </p:nvSpPr>
        <p:spPr>
          <a:xfrm>
            <a:off x="467544" y="1914525"/>
            <a:ext cx="6400800" cy="1314450"/>
          </a:xfrm>
        </p:spPr>
        <p:txBody>
          <a:bodyPr>
            <a:normAutofit/>
          </a:bodyPr>
          <a:lstStyle>
            <a:lvl1pPr marL="0" indent="0" algn="l">
              <a:buNone/>
              <a:defRPr sz="2400" baseline="0">
                <a:solidFill>
                  <a:schemeClr val="tx1"/>
                </a:solidFill>
              </a:defRPr>
            </a:lvl1pPr>
            <a:lvl2pPr marL="457117" indent="0" algn="ctr">
              <a:buNone/>
              <a:defRPr>
                <a:solidFill>
                  <a:schemeClr val="tx1">
                    <a:tint val="75000"/>
                  </a:schemeClr>
                </a:solidFill>
              </a:defRPr>
            </a:lvl2pPr>
            <a:lvl3pPr marL="914233" indent="0" algn="ctr">
              <a:buNone/>
              <a:defRPr>
                <a:solidFill>
                  <a:schemeClr val="tx1">
                    <a:tint val="75000"/>
                  </a:schemeClr>
                </a:solidFill>
              </a:defRPr>
            </a:lvl3pPr>
            <a:lvl4pPr marL="1371350" indent="0" algn="ctr">
              <a:buNone/>
              <a:defRPr>
                <a:solidFill>
                  <a:schemeClr val="tx1">
                    <a:tint val="75000"/>
                  </a:schemeClr>
                </a:solidFill>
              </a:defRPr>
            </a:lvl4pPr>
            <a:lvl5pPr marL="1828466" indent="0" algn="ctr">
              <a:buNone/>
              <a:defRPr>
                <a:solidFill>
                  <a:schemeClr val="tx1">
                    <a:tint val="75000"/>
                  </a:schemeClr>
                </a:solidFill>
              </a:defRPr>
            </a:lvl5pPr>
            <a:lvl6pPr marL="2285583" indent="0" algn="ctr">
              <a:buNone/>
              <a:defRPr>
                <a:solidFill>
                  <a:schemeClr val="tx1">
                    <a:tint val="75000"/>
                  </a:schemeClr>
                </a:solidFill>
              </a:defRPr>
            </a:lvl6pPr>
            <a:lvl7pPr marL="2742699" indent="0" algn="ctr">
              <a:buNone/>
              <a:defRPr>
                <a:solidFill>
                  <a:schemeClr val="tx1">
                    <a:tint val="75000"/>
                  </a:schemeClr>
                </a:solidFill>
              </a:defRPr>
            </a:lvl7pPr>
            <a:lvl8pPr marL="3199816" indent="0" algn="ctr">
              <a:buNone/>
              <a:defRPr>
                <a:solidFill>
                  <a:schemeClr val="tx1">
                    <a:tint val="75000"/>
                  </a:schemeClr>
                </a:solidFill>
              </a:defRPr>
            </a:lvl8pPr>
            <a:lvl9pPr marL="3656932" indent="0" algn="ctr">
              <a:buNone/>
              <a:defRPr>
                <a:solidFill>
                  <a:schemeClr val="tx1">
                    <a:tint val="75000"/>
                  </a:schemeClr>
                </a:solidFill>
              </a:defRPr>
            </a:lvl9pPr>
          </a:lstStyle>
          <a:p>
            <a:r>
              <a:rPr lang="en-US" dirty="0"/>
              <a:t>click to add subtitle</a:t>
            </a:r>
            <a:endParaRPr lang="en-GB"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39392" y="3003798"/>
            <a:ext cx="1628346" cy="1929892"/>
          </a:xfrm>
          <a:prstGeom prst="rect">
            <a:avLst/>
          </a:prstGeom>
        </p:spPr>
      </p:pic>
    </p:spTree>
    <p:extLst>
      <p:ext uri="{BB962C8B-B14F-4D97-AF65-F5344CB8AC3E}">
        <p14:creationId xmlns:p14="http://schemas.microsoft.com/office/powerpoint/2010/main" val="7888537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
            <a:ext cx="9144000" cy="897731"/>
          </a:xfrm>
        </p:spPr>
        <p:txBody>
          <a:bodyPr/>
          <a:lstStyle/>
          <a:p>
            <a:r>
              <a:rPr lang="en-US" altLang="en-US" noProof="0"/>
              <a:t>Click to edit Master title style</a:t>
            </a:r>
            <a:endParaRPr lang="en-GB" altLang="en-US" noProof="0"/>
          </a:p>
        </p:txBody>
      </p:sp>
      <p:sp>
        <p:nvSpPr>
          <p:cNvPr id="3" name="Content Placeholder 2"/>
          <p:cNvSpPr>
            <a:spLocks noGrp="1"/>
          </p:cNvSpPr>
          <p:nvPr>
            <p:ph sz="half" idx="1"/>
          </p:nvPr>
        </p:nvSpPr>
        <p:spPr>
          <a:xfrm>
            <a:off x="107506" y="1005576"/>
            <a:ext cx="8928992" cy="3672408"/>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a:p>
        </p:txBody>
      </p:sp>
      <p:sp>
        <p:nvSpPr>
          <p:cNvPr id="4" name="TextBox 3">
            <a:extLst>
              <a:ext uri="{FF2B5EF4-FFF2-40B4-BE49-F238E27FC236}">
                <a16:creationId xmlns:a16="http://schemas.microsoft.com/office/drawing/2014/main" id="{058C94E9-BAC7-4A8D-9D23-278102D20524}"/>
              </a:ext>
            </a:extLst>
          </p:cNvPr>
          <p:cNvSpPr txBox="1"/>
          <p:nvPr userDrawn="1"/>
        </p:nvSpPr>
        <p:spPr>
          <a:xfrm>
            <a:off x="107506" y="4704915"/>
            <a:ext cx="1723282" cy="646331"/>
          </a:xfrm>
          <a:prstGeom prst="rect">
            <a:avLst/>
          </a:prstGeom>
          <a:noFill/>
        </p:spPr>
        <p:txBody>
          <a:bodyPr wrap="square" rtlCol="0">
            <a:spAutoFit/>
          </a:bodyPr>
          <a:lstStyle/>
          <a:p>
            <a:r>
              <a:rPr lang="en-GB" sz="1200">
                <a:solidFill>
                  <a:srgbClr val="00B0F0"/>
                </a:solidFill>
                <a:latin typeface="+mn-lt"/>
              </a:rPr>
              <a:t>November 2023</a:t>
            </a:r>
          </a:p>
          <a:p>
            <a:r>
              <a:rPr lang="en-GB" sz="1200">
                <a:solidFill>
                  <a:srgbClr val="00B0F0"/>
                </a:solidFill>
                <a:latin typeface="+mn-lt"/>
              </a:rPr>
              <a:t>Water Health Partnership</a:t>
            </a:r>
          </a:p>
        </p:txBody>
      </p:sp>
    </p:spTree>
    <p:extLst>
      <p:ext uri="{BB962C8B-B14F-4D97-AF65-F5344CB8AC3E}">
        <p14:creationId xmlns:p14="http://schemas.microsoft.com/office/powerpoint/2010/main" val="33541678"/>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6"/>
            <a:ext cx="9144000" cy="897731"/>
          </a:xfrm>
        </p:spPr>
        <p:txBody>
          <a:bodyPr/>
          <a:lstStyle/>
          <a:p>
            <a:r>
              <a:rPr lang="en-US" altLang="en-US" noProof="0"/>
              <a:t>Click to edit Master title style</a:t>
            </a:r>
            <a:endParaRPr lang="en-GB" altLang="en-US" noProof="0"/>
          </a:p>
        </p:txBody>
      </p:sp>
      <p:sp>
        <p:nvSpPr>
          <p:cNvPr id="3" name="Content Placeholder 2"/>
          <p:cNvSpPr>
            <a:spLocks noGrp="1"/>
          </p:cNvSpPr>
          <p:nvPr>
            <p:ph sz="half" idx="1"/>
          </p:nvPr>
        </p:nvSpPr>
        <p:spPr>
          <a:xfrm>
            <a:off x="107506" y="1059582"/>
            <a:ext cx="8928992" cy="3618402"/>
          </a:xfrm>
        </p:spPr>
        <p:txBody>
          <a:bodyPr/>
          <a:lstStyle>
            <a:lvl1pPr>
              <a:defRPr sz="1181"/>
            </a:lvl1pPr>
            <a:lvl2pPr>
              <a:defRPr sz="1013"/>
            </a:lvl2pPr>
            <a:lvl3pPr>
              <a:defRPr sz="844"/>
            </a:lvl3pPr>
            <a:lvl4pPr>
              <a:defRPr sz="760"/>
            </a:lvl4pPr>
            <a:lvl5pPr>
              <a:defRPr sz="760"/>
            </a:lvl5pPr>
            <a:lvl6pPr>
              <a:defRPr sz="760"/>
            </a:lvl6pPr>
            <a:lvl7pPr>
              <a:defRPr sz="760"/>
            </a:lvl7pPr>
            <a:lvl8pPr>
              <a:defRPr sz="760"/>
            </a:lvl8pPr>
            <a:lvl9pPr>
              <a:defRPr sz="760"/>
            </a:lvl9p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a:p>
        </p:txBody>
      </p:sp>
    </p:spTree>
    <p:extLst>
      <p:ext uri="{BB962C8B-B14F-4D97-AF65-F5344CB8AC3E}">
        <p14:creationId xmlns:p14="http://schemas.microsoft.com/office/powerpoint/2010/main" val="245104568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6752348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
            <a:ext cx="9144000" cy="897731"/>
          </a:xfrm>
        </p:spPr>
        <p:txBody>
          <a:bodyPr/>
          <a:lstStyle/>
          <a:p>
            <a:r>
              <a:rPr lang="en-US" altLang="en-US" noProof="0"/>
              <a:t>Click to edit Master title style</a:t>
            </a:r>
            <a:endParaRPr lang="en-GB" altLang="en-US" noProof="0"/>
          </a:p>
        </p:txBody>
      </p:sp>
      <p:sp>
        <p:nvSpPr>
          <p:cNvPr id="3" name="Content Placeholder 2"/>
          <p:cNvSpPr>
            <a:spLocks noGrp="1"/>
          </p:cNvSpPr>
          <p:nvPr>
            <p:ph sz="half" idx="1"/>
          </p:nvPr>
        </p:nvSpPr>
        <p:spPr>
          <a:xfrm>
            <a:off x="107506" y="1059582"/>
            <a:ext cx="8928992" cy="361840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a:p>
        </p:txBody>
      </p:sp>
    </p:spTree>
    <p:extLst>
      <p:ext uri="{BB962C8B-B14F-4D97-AF65-F5344CB8AC3E}">
        <p14:creationId xmlns:p14="http://schemas.microsoft.com/office/powerpoint/2010/main" val="243697383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
            <a:ext cx="9144000" cy="897731"/>
          </a:xfrm>
        </p:spPr>
        <p:txBody>
          <a:bodyPr/>
          <a:lstStyle/>
          <a:p>
            <a:r>
              <a:rPr lang="en-US" altLang="en-US" noProof="0"/>
              <a:t>Click to edit Master title style</a:t>
            </a:r>
            <a:endParaRPr lang="en-GB" altLang="en-US" noProof="0"/>
          </a:p>
        </p:txBody>
      </p:sp>
      <p:sp>
        <p:nvSpPr>
          <p:cNvPr id="3" name="Content Placeholder 2"/>
          <p:cNvSpPr>
            <a:spLocks noGrp="1"/>
          </p:cNvSpPr>
          <p:nvPr>
            <p:ph sz="half" idx="1"/>
          </p:nvPr>
        </p:nvSpPr>
        <p:spPr>
          <a:xfrm>
            <a:off x="107506" y="1059582"/>
            <a:ext cx="8928992" cy="361840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a:p>
        </p:txBody>
      </p:sp>
    </p:spTree>
    <p:extLst>
      <p:ext uri="{BB962C8B-B14F-4D97-AF65-F5344CB8AC3E}">
        <p14:creationId xmlns:p14="http://schemas.microsoft.com/office/powerpoint/2010/main" val="57124099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259240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23675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7023169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23928" y="3921900"/>
            <a:ext cx="4644516" cy="378042"/>
          </a:xfrm>
          <a:prstGeom prst="rect">
            <a:avLst/>
          </a:prstGeom>
        </p:spPr>
        <p:txBody>
          <a:bodyPr>
            <a:noAutofit/>
          </a:bodyPr>
          <a:lstStyle>
            <a:lvl1pPr algn="l">
              <a:defRPr sz="1500" b="1" i="0">
                <a:solidFill>
                  <a:schemeClr val="bg1"/>
                </a:solidFill>
                <a:latin typeface="Arial" panose="020B0604020202020204" pitchFamily="34" charset="0"/>
                <a:cs typeface="Arial" panose="020B0604020202020204" pitchFamily="34" charset="0"/>
              </a:defRPr>
            </a:lvl1pPr>
          </a:lstStyle>
          <a:p>
            <a:r>
              <a:rPr lang="en-GB" dirty="0"/>
              <a:t>Click to add your title</a:t>
            </a:r>
          </a:p>
        </p:txBody>
      </p:sp>
      <p:sp>
        <p:nvSpPr>
          <p:cNvPr id="3" name="Subtitle 2">
            <a:extLst>
              <a:ext uri="{FF2B5EF4-FFF2-40B4-BE49-F238E27FC236}">
                <a16:creationId xmlns:a16="http://schemas.microsoft.com/office/drawing/2014/main" id="{A4BEA02A-1E0F-B97C-5A4C-81500ABF6E80}"/>
              </a:ext>
            </a:extLst>
          </p:cNvPr>
          <p:cNvSpPr>
            <a:spLocks noGrp="1"/>
          </p:cNvSpPr>
          <p:nvPr>
            <p:ph type="subTitle" idx="1" hasCustomPrompt="1"/>
          </p:nvPr>
        </p:nvSpPr>
        <p:spPr>
          <a:xfrm>
            <a:off x="3923928" y="4353949"/>
            <a:ext cx="4644516" cy="313622"/>
          </a:xfrm>
          <a:prstGeom prst="rect">
            <a:avLst/>
          </a:prstGeom>
        </p:spPr>
        <p:txBody>
          <a:bodyPr>
            <a:noAutofit/>
          </a:bodyPr>
          <a:lstStyle>
            <a:lvl1pPr marL="0" indent="0" algn="l">
              <a:buNone/>
              <a:defRPr sz="1500" b="1" i="0">
                <a:solidFill>
                  <a:schemeClr val="bg1"/>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Name</a:t>
            </a:r>
          </a:p>
        </p:txBody>
      </p:sp>
    </p:spTree>
    <p:extLst>
      <p:ext uri="{BB962C8B-B14F-4D97-AF65-F5344CB8AC3E}">
        <p14:creationId xmlns:p14="http://schemas.microsoft.com/office/powerpoint/2010/main" val="15671017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option tw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0012" y="2787775"/>
            <a:ext cx="4212468" cy="378041"/>
          </a:xfrm>
          <a:prstGeom prst="rect">
            <a:avLst/>
          </a:prstGeom>
        </p:spPr>
        <p:txBody>
          <a:bodyPr>
            <a:noAutofit/>
          </a:bodyPr>
          <a:lstStyle>
            <a:lvl1pPr algn="l">
              <a:defRPr sz="1500" b="1" i="0">
                <a:solidFill>
                  <a:schemeClr val="bg1"/>
                </a:solidFill>
                <a:latin typeface="Arial" panose="020B0604020202020204" pitchFamily="34" charset="0"/>
                <a:cs typeface="Arial" panose="020B0604020202020204" pitchFamily="34" charset="0"/>
              </a:defRPr>
            </a:lvl1pPr>
          </a:lstStyle>
          <a:p>
            <a:r>
              <a:rPr lang="en-GB" dirty="0"/>
              <a:t>Click to add your title</a:t>
            </a:r>
          </a:p>
        </p:txBody>
      </p:sp>
      <p:sp>
        <p:nvSpPr>
          <p:cNvPr id="3" name="Subtitle 2"/>
          <p:cNvSpPr>
            <a:spLocks noGrp="1"/>
          </p:cNvSpPr>
          <p:nvPr>
            <p:ph type="subTitle" idx="1" hasCustomPrompt="1"/>
          </p:nvPr>
        </p:nvSpPr>
        <p:spPr>
          <a:xfrm>
            <a:off x="4675494" y="3219823"/>
            <a:ext cx="4212467" cy="313622"/>
          </a:xfrm>
          <a:prstGeom prst="rect">
            <a:avLst/>
          </a:prstGeom>
        </p:spPr>
        <p:txBody>
          <a:bodyPr>
            <a:noAutofit/>
          </a:bodyPr>
          <a:lstStyle>
            <a:lvl1pPr marL="0" indent="0" algn="l">
              <a:buNone/>
              <a:defRPr sz="1500" b="1" i="0">
                <a:solidFill>
                  <a:schemeClr val="bg1"/>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Name</a:t>
            </a:r>
          </a:p>
        </p:txBody>
      </p:sp>
      <p:sp>
        <p:nvSpPr>
          <p:cNvPr id="12" name="Text Placeholder 11">
            <a:extLst>
              <a:ext uri="{FF2B5EF4-FFF2-40B4-BE49-F238E27FC236}">
                <a16:creationId xmlns:a16="http://schemas.microsoft.com/office/drawing/2014/main" id="{459D0591-D940-95B0-DA22-3D1EDD170BFB}"/>
              </a:ext>
            </a:extLst>
          </p:cNvPr>
          <p:cNvSpPr>
            <a:spLocks noGrp="1"/>
          </p:cNvSpPr>
          <p:nvPr>
            <p:ph type="body" sz="quarter" idx="10" hasCustomPrompt="1"/>
          </p:nvPr>
        </p:nvSpPr>
        <p:spPr>
          <a:xfrm>
            <a:off x="4675494" y="3651871"/>
            <a:ext cx="4212431" cy="756083"/>
          </a:xfrm>
          <a:prstGeom prst="rect">
            <a:avLst/>
          </a:prstGeom>
        </p:spPr>
        <p:txBody>
          <a:bodyPr/>
          <a:lstStyle>
            <a:lvl1pPr>
              <a:defRPr sz="1200" b="1" i="0">
                <a:solidFill>
                  <a:schemeClr val="bg1"/>
                </a:solidFill>
                <a:latin typeface="Arial" panose="020B0604020202020204" pitchFamily="34" charset="0"/>
                <a:cs typeface="Arial" panose="020B0604020202020204" pitchFamily="34" charset="0"/>
              </a:defRPr>
            </a:lvl1pPr>
          </a:lstStyle>
          <a:p>
            <a:pPr lvl="0"/>
            <a:r>
              <a:rPr lang="cy-GB" dirty="0"/>
              <a:t>Job title </a:t>
            </a:r>
            <a:endParaRPr lang="en-GB" dirty="0"/>
          </a:p>
        </p:txBody>
      </p:sp>
    </p:spTree>
    <p:extLst>
      <p:ext uri="{BB962C8B-B14F-4D97-AF65-F5344CB8AC3E}">
        <p14:creationId xmlns:p14="http://schemas.microsoft.com/office/powerpoint/2010/main" val="3951323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Content - Picture - portrai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7544" y="1167594"/>
            <a:ext cx="5364596" cy="540060"/>
          </a:xfrm>
        </p:spPr>
        <p:txBody>
          <a:bodyPr anchor="t">
            <a:noAutofit/>
          </a:bodyPr>
          <a:lstStyle>
            <a:lvl1pPr>
              <a:defRPr sz="2400" baseline="0"/>
            </a:lvl1pPr>
          </a:lstStyle>
          <a:p>
            <a:r>
              <a:rPr lang="en-US" dirty="0"/>
              <a:t>click to add title</a:t>
            </a:r>
            <a:endParaRPr lang="en-GB" dirty="0"/>
          </a:p>
        </p:txBody>
      </p:sp>
      <p:sp>
        <p:nvSpPr>
          <p:cNvPr id="4" name="Picture Placeholder 2"/>
          <p:cNvSpPr>
            <a:spLocks noGrp="1" noChangeAspect="1"/>
          </p:cNvSpPr>
          <p:nvPr>
            <p:ph type="pic" idx="10"/>
          </p:nvPr>
        </p:nvSpPr>
        <p:spPr>
          <a:xfrm>
            <a:off x="5868144" y="888551"/>
            <a:ext cx="2699594" cy="40519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6" name="Text Placeholder 5"/>
          <p:cNvSpPr>
            <a:spLocks noGrp="1"/>
          </p:cNvSpPr>
          <p:nvPr>
            <p:ph type="body" sz="quarter" idx="11"/>
          </p:nvPr>
        </p:nvSpPr>
        <p:spPr>
          <a:xfrm>
            <a:off x="5868145" y="484188"/>
            <a:ext cx="2699594" cy="395286"/>
          </a:xfrm>
        </p:spPr>
        <p:txBody>
          <a:bodyPr>
            <a:noAutofit/>
          </a:bodyPr>
          <a:lstStyle>
            <a:lvl1pPr marL="0" indent="0" algn="r">
              <a:spcBef>
                <a:spcPts val="0"/>
              </a:spcBef>
              <a:buFont typeface="Arial" panose="020B0604020202020204" pitchFamily="34" charset="0"/>
              <a:buNone/>
              <a:defRPr sz="1100"/>
            </a:lvl1pPr>
            <a:lvl2pPr>
              <a:defRPr sz="1100"/>
            </a:lvl2pPr>
            <a:lvl3pPr>
              <a:defRPr sz="1050"/>
            </a:lvl3pPr>
            <a:lvl4pPr>
              <a:defRPr sz="1000"/>
            </a:lvl4pPr>
            <a:lvl5pPr>
              <a:defRPr sz="1000"/>
            </a:lvl5pPr>
          </a:lstStyle>
          <a:p>
            <a:pPr lvl="0"/>
            <a:r>
              <a:rPr lang="en-US"/>
              <a:t>Click to edit Master text styles</a:t>
            </a:r>
          </a:p>
        </p:txBody>
      </p:sp>
      <p:sp>
        <p:nvSpPr>
          <p:cNvPr id="8" name="Text Placeholder 7"/>
          <p:cNvSpPr>
            <a:spLocks noGrp="1"/>
          </p:cNvSpPr>
          <p:nvPr>
            <p:ph type="body" sz="quarter" idx="12"/>
          </p:nvPr>
        </p:nvSpPr>
        <p:spPr>
          <a:xfrm>
            <a:off x="468313" y="1743075"/>
            <a:ext cx="5364162" cy="2989263"/>
          </a:xfrm>
        </p:spPr>
        <p:txBody>
          <a:bodyPr>
            <a:normAutofit/>
          </a:bodyPr>
          <a:lstStyle>
            <a:lvl1pPr marL="252000" indent="-252000">
              <a:spcBef>
                <a:spcPts val="0"/>
              </a:spcBef>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8307172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ener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23F73DF1-E4CB-00A0-50D4-057E5E1B2BDE}"/>
              </a:ext>
              <a:ext uri="{C183D7F6-B498-43B3-948B-1728B52AA6E4}">
                <adec:decorative xmlns:adec="http://schemas.microsoft.com/office/drawing/2017/decorative" val="1"/>
              </a:ext>
            </a:extLst>
          </p:cNvPr>
          <p:cNvSpPr>
            <a:spLocks noChangeArrowheads="1"/>
          </p:cNvSpPr>
          <p:nvPr userDrawn="1"/>
        </p:nvSpPr>
        <p:spPr bwMode="auto">
          <a:xfrm flipV="1">
            <a:off x="323849" y="321469"/>
            <a:ext cx="8496000" cy="27000"/>
          </a:xfrm>
          <a:prstGeom prst="roundRect">
            <a:avLst>
              <a:gd name="adj" fmla="val 50000"/>
            </a:avLst>
          </a:prstGeom>
          <a:solidFill>
            <a:srgbClr val="0091A5"/>
          </a:solidFill>
          <a:ln>
            <a:noFill/>
          </a:ln>
          <a:effectLst/>
        </p:spPr>
        <p:txBody>
          <a:bodyPr vert="horz" wrap="none" lIns="68580" tIns="34290" rIns="68580" bIns="34290" numCol="1" anchor="ctr" anchorCtr="0" compatLnSpc="1">
            <a:prstTxWarp prst="textNoShape">
              <a:avLst/>
            </a:prstTxWarp>
          </a:bodyPr>
          <a:lstStyle/>
          <a:p>
            <a:endParaRPr lang="en-GB" sz="1350"/>
          </a:p>
        </p:txBody>
      </p:sp>
      <p:sp>
        <p:nvSpPr>
          <p:cNvPr id="3" name="Content Placeholder 2"/>
          <p:cNvSpPr>
            <a:spLocks noGrp="1"/>
          </p:cNvSpPr>
          <p:nvPr>
            <p:ph idx="1"/>
          </p:nvPr>
        </p:nvSpPr>
        <p:spPr>
          <a:xfrm>
            <a:off x="323850" y="1167594"/>
            <a:ext cx="8496300" cy="3672297"/>
          </a:xfrm>
          <a:prstGeom prst="rect">
            <a:avLst/>
          </a:prstGeom>
        </p:spPr>
        <p:txBody>
          <a:bodyPr>
            <a:noAutofit/>
          </a:bodyPr>
          <a:lstStyle>
            <a:lvl1pPr>
              <a:defRPr sz="1350" b="1" i="0">
                <a:solidFill>
                  <a:srgbClr val="0091A5"/>
                </a:solidFill>
                <a:latin typeface="Arial" panose="020B0604020202020204" pitchFamily="34" charset="0"/>
                <a:cs typeface="Arial" panose="020B0604020202020204" pitchFamily="34" charset="0"/>
              </a:defRPr>
            </a:lvl1pPr>
            <a:lvl2pPr>
              <a:defRPr sz="1350" b="0" i="0">
                <a:latin typeface="Arial" panose="020B0604020202020204" pitchFamily="34" charset="0"/>
                <a:cs typeface="Arial" panose="020B0604020202020204" pitchFamily="34" charset="0"/>
              </a:defRPr>
            </a:lvl2pPr>
            <a:lvl3pPr>
              <a:defRPr sz="1350" b="0" i="0">
                <a:latin typeface="Arial" panose="020B0604020202020204" pitchFamily="34" charset="0"/>
                <a:cs typeface="Arial" panose="020B0604020202020204" pitchFamily="34" charset="0"/>
              </a:defRPr>
            </a:lvl3pPr>
            <a:lvl4pPr>
              <a:defRPr sz="1350" b="0" i="0">
                <a:latin typeface="Arial" panose="020B0604020202020204" pitchFamily="34" charset="0"/>
                <a:cs typeface="Arial" panose="020B0604020202020204" pitchFamily="34" charset="0"/>
              </a:defRPr>
            </a:lvl4pPr>
            <a:lvl5pPr>
              <a:defRPr sz="135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1">
            <a:extLst>
              <a:ext uri="{FF2B5EF4-FFF2-40B4-BE49-F238E27FC236}">
                <a16:creationId xmlns:a16="http://schemas.microsoft.com/office/drawing/2014/main" id="{B7CE7C35-D56C-AAC0-DD8A-2798C50FE003}"/>
              </a:ext>
            </a:extLst>
          </p:cNvPr>
          <p:cNvSpPr>
            <a:spLocks noGrp="1"/>
          </p:cNvSpPr>
          <p:nvPr>
            <p:ph type="title" hasCustomPrompt="1"/>
          </p:nvPr>
        </p:nvSpPr>
        <p:spPr>
          <a:xfrm>
            <a:off x="323851" y="357190"/>
            <a:ext cx="8495998" cy="492752"/>
          </a:xfrm>
          <a:prstGeom prst="rect">
            <a:avLst/>
          </a:prstGeom>
        </p:spPr>
        <p:txBody>
          <a:bodyPr>
            <a:noAutofit/>
          </a:bodyPr>
          <a:lstStyle>
            <a:lvl1pPr>
              <a:defRPr sz="1650" b="1" i="0">
                <a:solidFill>
                  <a:srgbClr val="0091A5"/>
                </a:solidFill>
                <a:latin typeface="Arial" panose="020B0604020202020204" pitchFamily="34" charset="0"/>
                <a:cs typeface="Arial" panose="020B0604020202020204" pitchFamily="34" charset="0"/>
              </a:defRPr>
            </a:lvl1pPr>
          </a:lstStyle>
          <a:p>
            <a:r>
              <a:rPr lang="en-GB" dirty="0"/>
              <a:t>Click to add your title</a:t>
            </a:r>
          </a:p>
        </p:txBody>
      </p:sp>
    </p:spTree>
    <p:extLst>
      <p:ext uri="{BB962C8B-B14F-4D97-AF65-F5344CB8AC3E}">
        <p14:creationId xmlns:p14="http://schemas.microsoft.com/office/powerpoint/2010/main" val="15447417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eneral slide with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23F73DF1-E4CB-00A0-50D4-057E5E1B2BDE}"/>
              </a:ext>
              <a:ext uri="{C183D7F6-B498-43B3-948B-1728B52AA6E4}">
                <adec:decorative xmlns:adec="http://schemas.microsoft.com/office/drawing/2017/decorative" val="1"/>
              </a:ext>
            </a:extLst>
          </p:cNvPr>
          <p:cNvSpPr>
            <a:spLocks noChangeArrowheads="1"/>
          </p:cNvSpPr>
          <p:nvPr userDrawn="1"/>
        </p:nvSpPr>
        <p:spPr bwMode="auto">
          <a:xfrm flipV="1">
            <a:off x="323849" y="321469"/>
            <a:ext cx="8496000" cy="27000"/>
          </a:xfrm>
          <a:prstGeom prst="roundRect">
            <a:avLst>
              <a:gd name="adj" fmla="val 50000"/>
            </a:avLst>
          </a:prstGeom>
          <a:solidFill>
            <a:srgbClr val="0091A5"/>
          </a:solidFill>
          <a:ln>
            <a:noFill/>
          </a:ln>
          <a:effectLst/>
        </p:spPr>
        <p:txBody>
          <a:bodyPr vert="horz" wrap="none" lIns="68580" tIns="34290" rIns="68580" bIns="34290" numCol="1" anchor="ctr" anchorCtr="0" compatLnSpc="1">
            <a:prstTxWarp prst="textNoShape">
              <a:avLst/>
            </a:prstTxWarp>
          </a:bodyPr>
          <a:lstStyle/>
          <a:p>
            <a:endParaRPr lang="en-GB" sz="1350"/>
          </a:p>
        </p:txBody>
      </p:sp>
      <p:pic>
        <p:nvPicPr>
          <p:cNvPr id="6" name="Picture 5">
            <a:extLst>
              <a:ext uri="{FF2B5EF4-FFF2-40B4-BE49-F238E27FC236}">
                <a16:creationId xmlns:a16="http://schemas.microsoft.com/office/drawing/2014/main" id="{36AE522C-315A-E23A-6CEC-602512E8C260}"/>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328085" y="3816804"/>
            <a:ext cx="3761909" cy="1301588"/>
          </a:xfrm>
          <a:prstGeom prst="rect">
            <a:avLst/>
          </a:prstGeom>
        </p:spPr>
      </p:pic>
      <p:sp>
        <p:nvSpPr>
          <p:cNvPr id="3" name="Content Placeholder 2"/>
          <p:cNvSpPr>
            <a:spLocks noGrp="1"/>
          </p:cNvSpPr>
          <p:nvPr>
            <p:ph idx="1"/>
          </p:nvPr>
        </p:nvSpPr>
        <p:spPr>
          <a:xfrm>
            <a:off x="323850" y="1167594"/>
            <a:ext cx="8496300" cy="3672297"/>
          </a:xfrm>
          <a:prstGeom prst="rect">
            <a:avLst/>
          </a:prstGeom>
        </p:spPr>
        <p:txBody>
          <a:bodyPr>
            <a:noAutofit/>
          </a:bodyPr>
          <a:lstStyle>
            <a:lvl1pPr>
              <a:defRPr sz="1350" b="1" i="0">
                <a:solidFill>
                  <a:srgbClr val="0091A5"/>
                </a:solidFill>
                <a:latin typeface="Arial" panose="020B0604020202020204" pitchFamily="34" charset="0"/>
                <a:cs typeface="Arial" panose="020B0604020202020204" pitchFamily="34" charset="0"/>
              </a:defRPr>
            </a:lvl1pPr>
            <a:lvl2pPr>
              <a:defRPr sz="1350" b="0" i="0">
                <a:latin typeface="Arial" panose="020B0604020202020204" pitchFamily="34" charset="0"/>
                <a:cs typeface="Arial" panose="020B0604020202020204" pitchFamily="34" charset="0"/>
              </a:defRPr>
            </a:lvl2pPr>
            <a:lvl3pPr>
              <a:defRPr sz="1350" b="0" i="0">
                <a:latin typeface="Arial" panose="020B0604020202020204" pitchFamily="34" charset="0"/>
                <a:cs typeface="Arial" panose="020B0604020202020204" pitchFamily="34" charset="0"/>
              </a:defRPr>
            </a:lvl3pPr>
            <a:lvl4pPr>
              <a:defRPr sz="1350" b="0" i="0">
                <a:latin typeface="Arial" panose="020B0604020202020204" pitchFamily="34" charset="0"/>
                <a:cs typeface="Arial" panose="020B0604020202020204" pitchFamily="34" charset="0"/>
              </a:defRPr>
            </a:lvl4pPr>
            <a:lvl5pPr>
              <a:defRPr sz="135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1">
            <a:extLst>
              <a:ext uri="{FF2B5EF4-FFF2-40B4-BE49-F238E27FC236}">
                <a16:creationId xmlns:a16="http://schemas.microsoft.com/office/drawing/2014/main" id="{B7CE7C35-D56C-AAC0-DD8A-2798C50FE003}"/>
              </a:ext>
            </a:extLst>
          </p:cNvPr>
          <p:cNvSpPr>
            <a:spLocks noGrp="1"/>
          </p:cNvSpPr>
          <p:nvPr>
            <p:ph type="title" hasCustomPrompt="1"/>
          </p:nvPr>
        </p:nvSpPr>
        <p:spPr>
          <a:xfrm>
            <a:off x="323851" y="357190"/>
            <a:ext cx="8495998" cy="492752"/>
          </a:xfrm>
          <a:prstGeom prst="rect">
            <a:avLst/>
          </a:prstGeom>
        </p:spPr>
        <p:txBody>
          <a:bodyPr>
            <a:noAutofit/>
          </a:bodyPr>
          <a:lstStyle>
            <a:lvl1pPr>
              <a:defRPr sz="1650" b="1" i="0">
                <a:solidFill>
                  <a:srgbClr val="0091A5"/>
                </a:solidFill>
                <a:latin typeface="Arial" panose="020B0604020202020204" pitchFamily="34" charset="0"/>
                <a:cs typeface="Arial" panose="020B0604020202020204" pitchFamily="34" charset="0"/>
              </a:defRPr>
            </a:lvl1pPr>
          </a:lstStyle>
          <a:p>
            <a:r>
              <a:rPr lang="en-GB" dirty="0"/>
              <a:t>Click to add your title</a:t>
            </a:r>
          </a:p>
        </p:txBody>
      </p:sp>
    </p:spTree>
    <p:extLst>
      <p:ext uri="{BB962C8B-B14F-4D97-AF65-F5344CB8AC3E}">
        <p14:creationId xmlns:p14="http://schemas.microsoft.com/office/powerpoint/2010/main" val="21201592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ide by sid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AutoShape 3">
            <a:extLst>
              <a:ext uri="{FF2B5EF4-FFF2-40B4-BE49-F238E27FC236}">
                <a16:creationId xmlns:a16="http://schemas.microsoft.com/office/drawing/2014/main" id="{3F5829DA-DB92-149A-FE59-50183E534CD9}"/>
              </a:ext>
              <a:ext uri="{C183D7F6-B498-43B3-948B-1728B52AA6E4}">
                <adec:decorative xmlns:adec="http://schemas.microsoft.com/office/drawing/2017/decorative" val="1"/>
              </a:ext>
            </a:extLst>
          </p:cNvPr>
          <p:cNvSpPr>
            <a:spLocks noChangeArrowheads="1"/>
          </p:cNvSpPr>
          <p:nvPr userDrawn="1"/>
        </p:nvSpPr>
        <p:spPr bwMode="auto">
          <a:xfrm flipV="1">
            <a:off x="323849" y="321469"/>
            <a:ext cx="8496000" cy="23813"/>
          </a:xfrm>
          <a:prstGeom prst="roundRect">
            <a:avLst>
              <a:gd name="adj" fmla="val 50000"/>
            </a:avLst>
          </a:prstGeom>
          <a:solidFill>
            <a:srgbClr val="0091A5"/>
          </a:solidFill>
          <a:ln>
            <a:noFill/>
          </a:ln>
          <a:effectLst/>
        </p:spPr>
        <p:txBody>
          <a:bodyPr vert="horz" wrap="none" lIns="68580" tIns="34290" rIns="68580" bIns="34290" numCol="1" anchor="ctr" anchorCtr="0" compatLnSpc="1">
            <a:prstTxWarp prst="textNoShape">
              <a:avLst/>
            </a:prstTxWarp>
          </a:bodyPr>
          <a:lstStyle/>
          <a:p>
            <a:endParaRPr lang="en-GB" sz="1350"/>
          </a:p>
        </p:txBody>
      </p:sp>
      <p:sp>
        <p:nvSpPr>
          <p:cNvPr id="4" name="Content Placeholder 3"/>
          <p:cNvSpPr>
            <a:spLocks noGrp="1"/>
          </p:cNvSpPr>
          <p:nvPr>
            <p:ph sz="half" idx="2"/>
          </p:nvPr>
        </p:nvSpPr>
        <p:spPr>
          <a:xfrm>
            <a:off x="4774121" y="1167594"/>
            <a:ext cx="4038600" cy="3664505"/>
          </a:xfrm>
          <a:prstGeom prst="rect">
            <a:avLst/>
          </a:prstGeom>
        </p:spPr>
        <p:txBody>
          <a:bodyPr>
            <a:noAutofit/>
          </a:bodyPr>
          <a:lstStyle>
            <a:lvl1pPr>
              <a:defRPr sz="1350" b="1" i="0">
                <a:solidFill>
                  <a:srgbClr val="0091A5"/>
                </a:solidFill>
                <a:latin typeface="Arial" panose="020B0604020202020204" pitchFamily="34" charset="0"/>
                <a:cs typeface="Arial" panose="020B0604020202020204" pitchFamily="34" charset="0"/>
              </a:defRPr>
            </a:lvl1pPr>
            <a:lvl2pPr>
              <a:defRPr sz="1350" b="0" i="0">
                <a:latin typeface="Arial" panose="020B0604020202020204" pitchFamily="34" charset="0"/>
                <a:cs typeface="Arial" panose="020B0604020202020204" pitchFamily="34" charset="0"/>
              </a:defRPr>
            </a:lvl2pPr>
            <a:lvl3pPr>
              <a:defRPr sz="1350" b="0" i="0">
                <a:latin typeface="Arial" panose="020B0604020202020204" pitchFamily="34" charset="0"/>
                <a:cs typeface="Arial" panose="020B0604020202020204" pitchFamily="34" charset="0"/>
              </a:defRPr>
            </a:lvl3pPr>
            <a:lvl4pPr>
              <a:defRPr sz="1350" b="0" i="0">
                <a:latin typeface="Arial" panose="020B0604020202020204" pitchFamily="34" charset="0"/>
                <a:cs typeface="Arial" panose="020B0604020202020204" pitchFamily="34" charset="0"/>
              </a:defRPr>
            </a:lvl4pPr>
            <a:lvl5pPr>
              <a:defRPr sz="1350" b="0" i="0">
                <a:latin typeface="Arial" panose="020B0604020202020204" pitchFamily="34" charset="0"/>
                <a:cs typeface="Arial" panose="020B0604020202020204" pitchFamily="34" charset="0"/>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Placeholder 2"/>
          <p:cNvSpPr>
            <a:spLocks noGrp="1"/>
          </p:cNvSpPr>
          <p:nvPr>
            <p:ph sz="half" idx="1"/>
          </p:nvPr>
        </p:nvSpPr>
        <p:spPr>
          <a:xfrm>
            <a:off x="323850" y="1167594"/>
            <a:ext cx="4168800" cy="3664505"/>
          </a:xfrm>
          <a:prstGeom prst="rect">
            <a:avLst/>
          </a:prstGeom>
        </p:spPr>
        <p:txBody>
          <a:bodyPr>
            <a:noAutofit/>
          </a:bodyPr>
          <a:lstStyle>
            <a:lvl1pPr>
              <a:defRPr sz="1350" b="1" i="0">
                <a:solidFill>
                  <a:srgbClr val="0091A5"/>
                </a:solidFill>
                <a:latin typeface="Arial" panose="020B0604020202020204" pitchFamily="34" charset="0"/>
                <a:cs typeface="Arial" panose="020B0604020202020204" pitchFamily="34" charset="0"/>
              </a:defRPr>
            </a:lvl1pPr>
            <a:lvl2pPr>
              <a:defRPr sz="1350" b="0" i="0">
                <a:latin typeface="Arial" panose="020B0604020202020204" pitchFamily="34" charset="0"/>
                <a:cs typeface="Arial" panose="020B0604020202020204" pitchFamily="34" charset="0"/>
              </a:defRPr>
            </a:lvl2pPr>
            <a:lvl3pPr>
              <a:defRPr sz="1350" b="0" i="0">
                <a:latin typeface="Arial" panose="020B0604020202020204" pitchFamily="34" charset="0"/>
                <a:cs typeface="Arial" panose="020B0604020202020204" pitchFamily="34" charset="0"/>
              </a:defRPr>
            </a:lvl3pPr>
            <a:lvl4pPr>
              <a:defRPr sz="1350" b="0" i="0">
                <a:latin typeface="Arial" panose="020B0604020202020204" pitchFamily="34" charset="0"/>
                <a:cs typeface="Arial" panose="020B0604020202020204" pitchFamily="34" charset="0"/>
              </a:defRPr>
            </a:lvl4pPr>
            <a:lvl5pPr>
              <a:defRPr sz="1350" b="0" i="0">
                <a:latin typeface="Arial" panose="020B0604020202020204" pitchFamily="34" charset="0"/>
                <a:cs typeface="Arial" panose="020B0604020202020204" pitchFamily="34" charset="0"/>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23851" y="357190"/>
            <a:ext cx="8495998" cy="492752"/>
          </a:xfrm>
          <a:prstGeom prst="rect">
            <a:avLst/>
          </a:prstGeom>
        </p:spPr>
        <p:txBody>
          <a:bodyPr>
            <a:noAutofit/>
          </a:bodyPr>
          <a:lstStyle>
            <a:lvl1pPr>
              <a:defRPr sz="1650" b="1" i="0">
                <a:solidFill>
                  <a:srgbClr val="0091A5"/>
                </a:solidFill>
                <a:latin typeface="Arial" panose="020B0604020202020204" pitchFamily="34" charset="0"/>
                <a:cs typeface="Arial" panose="020B0604020202020204" pitchFamily="34" charset="0"/>
              </a:defRPr>
            </a:lvl1pPr>
          </a:lstStyle>
          <a:p>
            <a:r>
              <a:rPr lang="en-GB" dirty="0"/>
              <a:t>Click to add your title</a:t>
            </a:r>
          </a:p>
        </p:txBody>
      </p:sp>
    </p:spTree>
    <p:extLst>
      <p:ext uri="{BB962C8B-B14F-4D97-AF65-F5344CB8AC3E}">
        <p14:creationId xmlns:p14="http://schemas.microsoft.com/office/powerpoint/2010/main" val="41565812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orizont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AutoShape 3">
            <a:extLst>
              <a:ext uri="{FF2B5EF4-FFF2-40B4-BE49-F238E27FC236}">
                <a16:creationId xmlns:a16="http://schemas.microsoft.com/office/drawing/2014/main" id="{19E7E192-F9B4-E71B-7CB4-9324AA6F2B69}"/>
              </a:ext>
              <a:ext uri="{C183D7F6-B498-43B3-948B-1728B52AA6E4}">
                <adec:decorative xmlns:adec="http://schemas.microsoft.com/office/drawing/2017/decorative" val="1"/>
              </a:ext>
            </a:extLst>
          </p:cNvPr>
          <p:cNvSpPr>
            <a:spLocks noChangeArrowheads="1"/>
          </p:cNvSpPr>
          <p:nvPr userDrawn="1"/>
        </p:nvSpPr>
        <p:spPr bwMode="auto">
          <a:xfrm flipV="1">
            <a:off x="323849" y="321469"/>
            <a:ext cx="8496000" cy="23813"/>
          </a:xfrm>
          <a:prstGeom prst="roundRect">
            <a:avLst>
              <a:gd name="adj" fmla="val 50000"/>
            </a:avLst>
          </a:prstGeom>
          <a:solidFill>
            <a:srgbClr val="0091A5"/>
          </a:solidFill>
          <a:ln>
            <a:noFill/>
          </a:ln>
          <a:effectLst/>
        </p:spPr>
        <p:txBody>
          <a:bodyPr vert="horz" wrap="none" lIns="68580" tIns="34290" rIns="68580" bIns="34290" numCol="1" anchor="ctr" anchorCtr="0" compatLnSpc="1">
            <a:prstTxWarp prst="textNoShape">
              <a:avLst/>
            </a:prstTxWarp>
          </a:bodyPr>
          <a:lstStyle/>
          <a:p>
            <a:endParaRPr lang="en-GB" sz="1350"/>
          </a:p>
        </p:txBody>
      </p:sp>
      <p:sp>
        <p:nvSpPr>
          <p:cNvPr id="9" name="Content Placeholder 3"/>
          <p:cNvSpPr>
            <a:spLocks noGrp="1"/>
          </p:cNvSpPr>
          <p:nvPr>
            <p:ph sz="half" idx="2"/>
          </p:nvPr>
        </p:nvSpPr>
        <p:spPr>
          <a:xfrm>
            <a:off x="323852" y="3003798"/>
            <a:ext cx="8488871" cy="1836024"/>
          </a:xfrm>
          <a:prstGeom prst="rect">
            <a:avLst/>
          </a:prstGeom>
        </p:spPr>
        <p:txBody>
          <a:bodyPr>
            <a:noAutofit/>
          </a:bodyPr>
          <a:lstStyle>
            <a:lvl1pPr>
              <a:defRPr sz="1500" b="1">
                <a:solidFill>
                  <a:srgbClr val="0091A5"/>
                </a:solidFill>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a:defRPr sz="1500">
                <a:latin typeface="Arial" panose="020B0604020202020204" pitchFamily="34" charset="0"/>
                <a:cs typeface="Arial" panose="020B0604020202020204" pitchFamily="34" charset="0"/>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p:cNvSpPr>
            <a:spLocks noGrp="1"/>
          </p:cNvSpPr>
          <p:nvPr>
            <p:ph sz="half" idx="1"/>
          </p:nvPr>
        </p:nvSpPr>
        <p:spPr>
          <a:xfrm>
            <a:off x="323850" y="1167594"/>
            <a:ext cx="8496300" cy="1674187"/>
          </a:xfrm>
          <a:prstGeom prst="rect">
            <a:avLst/>
          </a:prstGeom>
        </p:spPr>
        <p:txBody>
          <a:bodyPr>
            <a:noAutofit/>
          </a:bodyPr>
          <a:lstStyle>
            <a:lvl1pPr>
              <a:defRPr sz="1350" b="1" i="0">
                <a:solidFill>
                  <a:srgbClr val="0091A5"/>
                </a:solidFill>
                <a:latin typeface="Arial" panose="020B0604020202020204" pitchFamily="34" charset="0"/>
                <a:cs typeface="Arial" panose="020B0604020202020204" pitchFamily="34" charset="0"/>
              </a:defRPr>
            </a:lvl1pPr>
            <a:lvl2pPr>
              <a:defRPr sz="1350" b="0" i="0">
                <a:latin typeface="Arial" panose="020B0604020202020204" pitchFamily="34" charset="0"/>
                <a:cs typeface="Arial" panose="020B0604020202020204" pitchFamily="34" charset="0"/>
              </a:defRPr>
            </a:lvl2pPr>
            <a:lvl3pPr>
              <a:defRPr sz="1350" b="0" i="0">
                <a:latin typeface="Arial" panose="020B0604020202020204" pitchFamily="34" charset="0"/>
                <a:cs typeface="Arial" panose="020B0604020202020204" pitchFamily="34" charset="0"/>
              </a:defRPr>
            </a:lvl3pPr>
            <a:lvl4pPr>
              <a:defRPr sz="1350" b="0" i="0">
                <a:latin typeface="Arial" panose="020B0604020202020204" pitchFamily="34" charset="0"/>
                <a:cs typeface="Arial" panose="020B0604020202020204" pitchFamily="34" charset="0"/>
              </a:defRPr>
            </a:lvl4pPr>
            <a:lvl5pPr>
              <a:defRPr sz="1350" b="0" i="0">
                <a:latin typeface="Arial" panose="020B0604020202020204" pitchFamily="34" charset="0"/>
                <a:cs typeface="Arial" panose="020B0604020202020204" pitchFamily="34" charset="0"/>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23851" y="357190"/>
            <a:ext cx="8495998" cy="492752"/>
          </a:xfrm>
          <a:prstGeom prst="rect">
            <a:avLst/>
          </a:prstGeom>
        </p:spPr>
        <p:txBody>
          <a:bodyPr>
            <a:noAutofit/>
          </a:bodyPr>
          <a:lstStyle>
            <a:lvl1pPr>
              <a:defRPr sz="1650" b="1" i="0">
                <a:solidFill>
                  <a:srgbClr val="0091A5"/>
                </a:solidFill>
                <a:latin typeface="Arial" panose="020B0604020202020204" pitchFamily="34" charset="0"/>
                <a:cs typeface="Arial" panose="020B0604020202020204" pitchFamily="34" charset="0"/>
              </a:defRPr>
            </a:lvl1pPr>
          </a:lstStyle>
          <a:p>
            <a:r>
              <a:rPr lang="en-GB" dirty="0"/>
              <a:t>Click to add your title</a:t>
            </a:r>
          </a:p>
        </p:txBody>
      </p:sp>
    </p:spTree>
    <p:extLst>
      <p:ext uri="{BB962C8B-B14F-4D97-AF65-F5344CB8AC3E}">
        <p14:creationId xmlns:p14="http://schemas.microsoft.com/office/powerpoint/2010/main" val="25890943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paris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AutoShape 3">
            <a:extLst>
              <a:ext uri="{FF2B5EF4-FFF2-40B4-BE49-F238E27FC236}">
                <a16:creationId xmlns:a16="http://schemas.microsoft.com/office/drawing/2014/main" id="{54FBD6F2-220B-B5EA-DB37-DC543F8C6ED8}"/>
              </a:ext>
              <a:ext uri="{C183D7F6-B498-43B3-948B-1728B52AA6E4}">
                <adec:decorative xmlns:adec="http://schemas.microsoft.com/office/drawing/2017/decorative" val="1"/>
              </a:ext>
            </a:extLst>
          </p:cNvPr>
          <p:cNvSpPr>
            <a:spLocks noChangeArrowheads="1"/>
          </p:cNvSpPr>
          <p:nvPr userDrawn="1"/>
        </p:nvSpPr>
        <p:spPr bwMode="auto">
          <a:xfrm flipV="1">
            <a:off x="323849" y="321469"/>
            <a:ext cx="8496000" cy="23813"/>
          </a:xfrm>
          <a:prstGeom prst="roundRect">
            <a:avLst>
              <a:gd name="adj" fmla="val 50000"/>
            </a:avLst>
          </a:prstGeom>
          <a:solidFill>
            <a:srgbClr val="0091A5"/>
          </a:solidFill>
          <a:ln>
            <a:noFill/>
          </a:ln>
          <a:effectLst/>
        </p:spPr>
        <p:txBody>
          <a:bodyPr vert="horz" wrap="none" lIns="68580" tIns="34290" rIns="68580" bIns="34290" numCol="1" anchor="ctr" anchorCtr="0" compatLnSpc="1">
            <a:prstTxWarp prst="textNoShape">
              <a:avLst/>
            </a:prstTxWarp>
          </a:bodyPr>
          <a:lstStyle/>
          <a:p>
            <a:endParaRPr lang="en-GB" sz="1350"/>
          </a:p>
        </p:txBody>
      </p:sp>
      <p:sp>
        <p:nvSpPr>
          <p:cNvPr id="6" name="Content Placeholder 5"/>
          <p:cNvSpPr>
            <a:spLocks noGrp="1"/>
          </p:cNvSpPr>
          <p:nvPr>
            <p:ph sz="quarter" idx="4"/>
          </p:nvPr>
        </p:nvSpPr>
        <p:spPr>
          <a:xfrm>
            <a:off x="4660087" y="1713663"/>
            <a:ext cx="4168800" cy="3281493"/>
          </a:xfrm>
          <a:prstGeom prst="rect">
            <a:avLst/>
          </a:prstGeom>
        </p:spPr>
        <p:txBody>
          <a:bodyPr>
            <a:noAutofit/>
          </a:bodyPr>
          <a:lstStyle>
            <a:lvl1pPr>
              <a:defRPr sz="1500" b="0" i="0">
                <a:solidFill>
                  <a:srgbClr val="0091A5"/>
                </a:solidFill>
                <a:latin typeface="Arial" panose="020B0604020202020204" pitchFamily="34" charset="0"/>
                <a:cs typeface="Arial" panose="020B0604020202020204" pitchFamily="34" charset="0"/>
              </a:defRPr>
            </a:lvl1pPr>
            <a:lvl2pPr>
              <a:defRPr sz="1500" b="0" i="0">
                <a:latin typeface="Arial" panose="020B0604020202020204" pitchFamily="34" charset="0"/>
                <a:cs typeface="Arial" panose="020B0604020202020204" pitchFamily="34" charset="0"/>
              </a:defRPr>
            </a:lvl2pPr>
            <a:lvl3pPr>
              <a:defRPr sz="1500" b="0" i="0">
                <a:latin typeface="Arial" panose="020B0604020202020204" pitchFamily="34" charset="0"/>
                <a:cs typeface="Arial" panose="020B0604020202020204" pitchFamily="34" charset="0"/>
              </a:defRPr>
            </a:lvl3pPr>
            <a:lvl4pPr>
              <a:defRPr sz="1500" b="0" i="0">
                <a:latin typeface="Arial" panose="020B0604020202020204" pitchFamily="34" charset="0"/>
                <a:cs typeface="Arial" panose="020B0604020202020204" pitchFamily="34" charset="0"/>
              </a:defRPr>
            </a:lvl4pPr>
            <a:lvl5pPr>
              <a:defRPr sz="1500" b="0" i="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hasCustomPrompt="1"/>
          </p:nvPr>
        </p:nvSpPr>
        <p:spPr>
          <a:xfrm>
            <a:off x="4660087" y="1173826"/>
            <a:ext cx="4168800" cy="479822"/>
          </a:xfrm>
          <a:prstGeom prst="rect">
            <a:avLst/>
          </a:prstGeom>
        </p:spPr>
        <p:txBody>
          <a:bodyPr anchor="t">
            <a:noAutofit/>
          </a:bodyPr>
          <a:lstStyle>
            <a:lvl1pPr marL="0" indent="0">
              <a:buNone/>
              <a:defRPr sz="1500" b="1" i="0">
                <a:solidFill>
                  <a:srgbClr val="0091A5"/>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add a subtitle</a:t>
            </a:r>
          </a:p>
        </p:txBody>
      </p:sp>
      <p:sp>
        <p:nvSpPr>
          <p:cNvPr id="4" name="Content Placeholder 3"/>
          <p:cNvSpPr>
            <a:spLocks noGrp="1"/>
          </p:cNvSpPr>
          <p:nvPr>
            <p:ph sz="half" idx="2"/>
          </p:nvPr>
        </p:nvSpPr>
        <p:spPr>
          <a:xfrm>
            <a:off x="323850" y="1713663"/>
            <a:ext cx="4168800" cy="3281493"/>
          </a:xfrm>
          <a:prstGeom prst="rect">
            <a:avLst/>
          </a:prstGeom>
        </p:spPr>
        <p:txBody>
          <a:bodyPr>
            <a:noAutofit/>
          </a:bodyPr>
          <a:lstStyle>
            <a:lvl1pPr>
              <a:defRPr sz="1350" b="0" i="0">
                <a:solidFill>
                  <a:srgbClr val="0091A5"/>
                </a:solidFill>
                <a:latin typeface="Arial" panose="020B0604020202020204" pitchFamily="34" charset="0"/>
                <a:cs typeface="Arial" panose="020B0604020202020204" pitchFamily="34" charset="0"/>
              </a:defRPr>
            </a:lvl1pPr>
            <a:lvl2pPr>
              <a:defRPr sz="1350" b="0" i="0">
                <a:latin typeface="Arial" panose="020B0604020202020204" pitchFamily="34" charset="0"/>
                <a:cs typeface="Arial" panose="020B0604020202020204" pitchFamily="34" charset="0"/>
              </a:defRPr>
            </a:lvl2pPr>
            <a:lvl3pPr>
              <a:defRPr sz="1350" b="0" i="0">
                <a:latin typeface="Arial" panose="020B0604020202020204" pitchFamily="34" charset="0"/>
                <a:cs typeface="Arial" panose="020B0604020202020204" pitchFamily="34" charset="0"/>
              </a:defRPr>
            </a:lvl3pPr>
            <a:lvl4pPr>
              <a:defRPr sz="1350" b="0" i="0">
                <a:latin typeface="Arial" panose="020B0604020202020204" pitchFamily="34" charset="0"/>
                <a:cs typeface="Arial" panose="020B0604020202020204" pitchFamily="34" charset="0"/>
              </a:defRPr>
            </a:lvl4pPr>
            <a:lvl5pPr>
              <a:defRPr sz="1350" b="0" i="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ext Placeholder 2"/>
          <p:cNvSpPr>
            <a:spLocks noGrp="1"/>
          </p:cNvSpPr>
          <p:nvPr>
            <p:ph type="body" idx="1" hasCustomPrompt="1"/>
          </p:nvPr>
        </p:nvSpPr>
        <p:spPr>
          <a:xfrm>
            <a:off x="323850" y="1173826"/>
            <a:ext cx="4168800" cy="479822"/>
          </a:xfrm>
          <a:prstGeom prst="rect">
            <a:avLst/>
          </a:prstGeom>
        </p:spPr>
        <p:txBody>
          <a:bodyPr anchor="t">
            <a:noAutofit/>
          </a:bodyPr>
          <a:lstStyle>
            <a:lvl1pPr marL="0" indent="0">
              <a:buNone/>
              <a:defRPr sz="1500" b="1" i="0">
                <a:solidFill>
                  <a:srgbClr val="0091A5"/>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add a subtitle</a:t>
            </a:r>
          </a:p>
        </p:txBody>
      </p:sp>
      <p:sp>
        <p:nvSpPr>
          <p:cNvPr id="2" name="Title 1"/>
          <p:cNvSpPr>
            <a:spLocks noGrp="1"/>
          </p:cNvSpPr>
          <p:nvPr>
            <p:ph type="title" hasCustomPrompt="1"/>
          </p:nvPr>
        </p:nvSpPr>
        <p:spPr>
          <a:xfrm>
            <a:off x="323851" y="357190"/>
            <a:ext cx="8505035" cy="479822"/>
          </a:xfrm>
          <a:prstGeom prst="rect">
            <a:avLst/>
          </a:prstGeom>
        </p:spPr>
        <p:txBody>
          <a:bodyPr>
            <a:noAutofit/>
          </a:bodyPr>
          <a:lstStyle>
            <a:lvl1pPr>
              <a:defRPr sz="1650" b="1" i="0">
                <a:solidFill>
                  <a:srgbClr val="0091A5"/>
                </a:solidFill>
                <a:latin typeface="Arial" panose="020B0604020202020204" pitchFamily="34" charset="0"/>
                <a:cs typeface="Arial" panose="020B0604020202020204" pitchFamily="34" charset="0"/>
              </a:defRPr>
            </a:lvl1pPr>
          </a:lstStyle>
          <a:p>
            <a:r>
              <a:rPr lang="en-GB" dirty="0"/>
              <a:t>Click to add your title</a:t>
            </a:r>
          </a:p>
        </p:txBody>
      </p:sp>
    </p:spTree>
    <p:extLst>
      <p:ext uri="{BB962C8B-B14F-4D97-AF65-F5344CB8AC3E}">
        <p14:creationId xmlns:p14="http://schemas.microsoft.com/office/powerpoint/2010/main" val="11079749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with cap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AutoShape 3">
            <a:extLst>
              <a:ext uri="{FF2B5EF4-FFF2-40B4-BE49-F238E27FC236}">
                <a16:creationId xmlns:a16="http://schemas.microsoft.com/office/drawing/2014/main" id="{2E04FD01-7AE7-6B17-13EB-753D4BBC3C2E}"/>
              </a:ext>
              <a:ext uri="{C183D7F6-B498-43B3-948B-1728B52AA6E4}">
                <adec:decorative xmlns:adec="http://schemas.microsoft.com/office/drawing/2017/decorative" val="1"/>
              </a:ext>
            </a:extLst>
          </p:cNvPr>
          <p:cNvSpPr>
            <a:spLocks noChangeArrowheads="1"/>
          </p:cNvSpPr>
          <p:nvPr userDrawn="1"/>
        </p:nvSpPr>
        <p:spPr bwMode="auto">
          <a:xfrm flipV="1">
            <a:off x="323849" y="321469"/>
            <a:ext cx="8496000" cy="23813"/>
          </a:xfrm>
          <a:prstGeom prst="roundRect">
            <a:avLst>
              <a:gd name="adj" fmla="val 50000"/>
            </a:avLst>
          </a:prstGeom>
          <a:solidFill>
            <a:srgbClr val="0091A5"/>
          </a:solidFill>
          <a:ln>
            <a:noFill/>
          </a:ln>
          <a:effectLst/>
        </p:spPr>
        <p:txBody>
          <a:bodyPr vert="horz" wrap="none" lIns="68580" tIns="34290" rIns="68580" bIns="34290" numCol="1" anchor="ctr" anchorCtr="0" compatLnSpc="1">
            <a:prstTxWarp prst="textNoShape">
              <a:avLst/>
            </a:prstTxWarp>
          </a:bodyPr>
          <a:lstStyle/>
          <a:p>
            <a:endParaRPr lang="en-GB" sz="1350"/>
          </a:p>
        </p:txBody>
      </p:sp>
      <p:sp>
        <p:nvSpPr>
          <p:cNvPr id="4" name="Text Placeholder 3"/>
          <p:cNvSpPr>
            <a:spLocks noGrp="1"/>
          </p:cNvSpPr>
          <p:nvPr>
            <p:ph type="body" sz="half" idx="2"/>
          </p:nvPr>
        </p:nvSpPr>
        <p:spPr>
          <a:xfrm>
            <a:off x="6980238" y="1167594"/>
            <a:ext cx="1839912" cy="3722450"/>
          </a:xfrm>
          <a:prstGeom prst="rect">
            <a:avLst/>
          </a:prstGeom>
        </p:spPr>
        <p:txBody>
          <a:bodyPr>
            <a:noAutofit/>
          </a:bodyPr>
          <a:lstStyle>
            <a:lvl1pPr marL="0" indent="0">
              <a:spcBef>
                <a:spcPts val="450"/>
              </a:spcBef>
              <a:spcAft>
                <a:spcPts val="450"/>
              </a:spcAft>
              <a:buNone/>
              <a:defRPr sz="1050" b="0" i="0">
                <a:solidFill>
                  <a:schemeClr val="tx1"/>
                </a:solidFill>
                <a:latin typeface="Arial" panose="020B0604020202020204" pitchFamily="34"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Content Placeholder 2">
            <a:extLst>
              <a:ext uri="{FF2B5EF4-FFF2-40B4-BE49-F238E27FC236}">
                <a16:creationId xmlns:a16="http://schemas.microsoft.com/office/drawing/2014/main" id="{65C46388-7FF8-324F-C047-C0F3ACAEF168}"/>
              </a:ext>
            </a:extLst>
          </p:cNvPr>
          <p:cNvSpPr>
            <a:spLocks noGrp="1"/>
          </p:cNvSpPr>
          <p:nvPr>
            <p:ph idx="10"/>
          </p:nvPr>
        </p:nvSpPr>
        <p:spPr>
          <a:xfrm>
            <a:off x="323850" y="1167594"/>
            <a:ext cx="6570663" cy="3672297"/>
          </a:xfrm>
          <a:prstGeom prst="rect">
            <a:avLst/>
          </a:prstGeom>
        </p:spPr>
        <p:txBody>
          <a:bodyPr>
            <a:noAutofit/>
          </a:bodyPr>
          <a:lstStyle>
            <a:lvl1pPr>
              <a:defRPr sz="1500" b="0" i="0">
                <a:solidFill>
                  <a:srgbClr val="0091A5"/>
                </a:solidFill>
                <a:latin typeface="Arial" panose="020B0604020202020204" pitchFamily="34" charset="0"/>
                <a:cs typeface="Arial" panose="020B0604020202020204" pitchFamily="34" charset="0"/>
              </a:defRPr>
            </a:lvl1pPr>
            <a:lvl2pPr>
              <a:defRPr sz="1500" b="0" i="0">
                <a:latin typeface="Arial" panose="020B0604020202020204" pitchFamily="34" charset="0"/>
                <a:cs typeface="Arial" panose="020B0604020202020204" pitchFamily="34" charset="0"/>
              </a:defRPr>
            </a:lvl2pPr>
            <a:lvl3pPr>
              <a:defRPr sz="1500" b="0" i="0">
                <a:latin typeface="Arial" panose="020B0604020202020204" pitchFamily="34" charset="0"/>
                <a:cs typeface="Arial" panose="020B0604020202020204" pitchFamily="34" charset="0"/>
              </a:defRPr>
            </a:lvl3pPr>
            <a:lvl4pPr>
              <a:defRPr sz="1500" b="0" i="0">
                <a:latin typeface="Arial" panose="020B0604020202020204" pitchFamily="34" charset="0"/>
                <a:cs typeface="Arial" panose="020B0604020202020204" pitchFamily="34" charset="0"/>
              </a:defRPr>
            </a:lvl4pPr>
            <a:lvl5pPr>
              <a:defRPr sz="15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itle 1">
            <a:extLst>
              <a:ext uri="{FF2B5EF4-FFF2-40B4-BE49-F238E27FC236}">
                <a16:creationId xmlns:a16="http://schemas.microsoft.com/office/drawing/2014/main" id="{88C5587C-FCE2-DC5C-1B41-E0BCCE58605A}"/>
              </a:ext>
            </a:extLst>
          </p:cNvPr>
          <p:cNvSpPr>
            <a:spLocks noGrp="1"/>
          </p:cNvSpPr>
          <p:nvPr>
            <p:ph type="title" hasCustomPrompt="1"/>
          </p:nvPr>
        </p:nvSpPr>
        <p:spPr>
          <a:xfrm>
            <a:off x="323851" y="357190"/>
            <a:ext cx="8495998" cy="479822"/>
          </a:xfrm>
          <a:prstGeom prst="rect">
            <a:avLst/>
          </a:prstGeom>
        </p:spPr>
        <p:txBody>
          <a:bodyPr>
            <a:noAutofit/>
          </a:bodyPr>
          <a:lstStyle>
            <a:lvl1pPr>
              <a:defRPr sz="1650" b="1" i="0">
                <a:solidFill>
                  <a:srgbClr val="0091A5"/>
                </a:solidFill>
                <a:latin typeface="Arial" panose="020B0604020202020204" pitchFamily="34" charset="0"/>
                <a:cs typeface="Arial" panose="020B0604020202020204" pitchFamily="34" charset="0"/>
              </a:defRPr>
            </a:lvl1pPr>
          </a:lstStyle>
          <a:p>
            <a:r>
              <a:rPr lang="en-GB" dirty="0"/>
              <a:t>Click to add your title</a:t>
            </a:r>
          </a:p>
        </p:txBody>
      </p:sp>
    </p:spTree>
    <p:extLst>
      <p:ext uri="{BB962C8B-B14F-4D97-AF65-F5344CB8AC3E}">
        <p14:creationId xmlns:p14="http://schemas.microsoft.com/office/powerpoint/2010/main" val="36181159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icture with cap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AutoShape 3">
            <a:extLst>
              <a:ext uri="{FF2B5EF4-FFF2-40B4-BE49-F238E27FC236}">
                <a16:creationId xmlns:a16="http://schemas.microsoft.com/office/drawing/2014/main" id="{9599F56F-B2B9-96B0-5F58-3D3EBC1F0774}"/>
              </a:ext>
              <a:ext uri="{C183D7F6-B498-43B3-948B-1728B52AA6E4}">
                <adec:decorative xmlns:adec="http://schemas.microsoft.com/office/drawing/2017/decorative" val="1"/>
              </a:ext>
            </a:extLst>
          </p:cNvPr>
          <p:cNvSpPr>
            <a:spLocks noChangeArrowheads="1"/>
          </p:cNvSpPr>
          <p:nvPr userDrawn="1"/>
        </p:nvSpPr>
        <p:spPr bwMode="auto">
          <a:xfrm flipV="1">
            <a:off x="323849" y="321469"/>
            <a:ext cx="8496000" cy="23813"/>
          </a:xfrm>
          <a:prstGeom prst="roundRect">
            <a:avLst>
              <a:gd name="adj" fmla="val 50000"/>
            </a:avLst>
          </a:prstGeom>
          <a:solidFill>
            <a:srgbClr val="0091A5"/>
          </a:solidFill>
          <a:ln>
            <a:noFill/>
          </a:ln>
          <a:effectLst/>
        </p:spPr>
        <p:txBody>
          <a:bodyPr vert="horz" wrap="none" lIns="68580" tIns="34290" rIns="68580" bIns="34290" numCol="1" anchor="ctr" anchorCtr="0" compatLnSpc="1">
            <a:prstTxWarp prst="textNoShape">
              <a:avLst/>
            </a:prstTxWarp>
          </a:bodyPr>
          <a:lstStyle/>
          <a:p>
            <a:endParaRPr lang="en-GB" sz="1350"/>
          </a:p>
        </p:txBody>
      </p:sp>
      <p:sp>
        <p:nvSpPr>
          <p:cNvPr id="4" name="Text Placeholder 3"/>
          <p:cNvSpPr>
            <a:spLocks noGrp="1"/>
          </p:cNvSpPr>
          <p:nvPr>
            <p:ph type="body" sz="half" idx="2"/>
          </p:nvPr>
        </p:nvSpPr>
        <p:spPr>
          <a:xfrm>
            <a:off x="6980238" y="1167594"/>
            <a:ext cx="1839912" cy="3780420"/>
          </a:xfrm>
          <a:prstGeom prst="rect">
            <a:avLst/>
          </a:prstGeom>
        </p:spPr>
        <p:txBody>
          <a:bodyPr>
            <a:noAutofit/>
          </a:bodyPr>
          <a:lstStyle>
            <a:lvl1pPr marL="0" indent="0">
              <a:spcBef>
                <a:spcPts val="450"/>
              </a:spcBef>
              <a:buNone/>
              <a:defRPr sz="1050" b="0" i="0">
                <a:solidFill>
                  <a:schemeClr val="tx1"/>
                </a:solidFill>
                <a:latin typeface="Arial" panose="020B0604020202020204" pitchFamily="34"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Picture Placeholder 2"/>
          <p:cNvSpPr>
            <a:spLocks noGrp="1"/>
          </p:cNvSpPr>
          <p:nvPr>
            <p:ph type="pic" idx="1" hasCustomPrompt="1"/>
          </p:nvPr>
        </p:nvSpPr>
        <p:spPr>
          <a:xfrm>
            <a:off x="323849" y="1167594"/>
            <a:ext cx="6570663" cy="3780420"/>
          </a:xfrm>
          <a:prstGeom prst="rect">
            <a:avLst/>
          </a:prstGeom>
        </p:spPr>
        <p:txBody>
          <a:bodyPr>
            <a:noAutofit/>
          </a:bodyPr>
          <a:lstStyle>
            <a:lvl1pPr marL="0" indent="0" algn="l">
              <a:buNone/>
              <a:defRPr sz="1500" b="0" i="0">
                <a:solidFill>
                  <a:srgbClr val="0091A5"/>
                </a:solidFill>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dirty="0"/>
              <a:t>Click to add a picture</a:t>
            </a:r>
          </a:p>
        </p:txBody>
      </p:sp>
      <p:sp>
        <p:nvSpPr>
          <p:cNvPr id="9" name="Title 1">
            <a:extLst>
              <a:ext uri="{FF2B5EF4-FFF2-40B4-BE49-F238E27FC236}">
                <a16:creationId xmlns:a16="http://schemas.microsoft.com/office/drawing/2014/main" id="{9592FA15-D144-3E0E-152D-EB3B2E6D9E32}"/>
              </a:ext>
            </a:extLst>
          </p:cNvPr>
          <p:cNvSpPr>
            <a:spLocks noGrp="1"/>
          </p:cNvSpPr>
          <p:nvPr>
            <p:ph type="title" hasCustomPrompt="1"/>
          </p:nvPr>
        </p:nvSpPr>
        <p:spPr>
          <a:xfrm>
            <a:off x="323851" y="357190"/>
            <a:ext cx="8495998" cy="479822"/>
          </a:xfrm>
          <a:prstGeom prst="rect">
            <a:avLst/>
          </a:prstGeom>
        </p:spPr>
        <p:txBody>
          <a:bodyPr>
            <a:noAutofit/>
          </a:bodyPr>
          <a:lstStyle>
            <a:lvl1pPr>
              <a:defRPr sz="1650" b="1" i="0">
                <a:solidFill>
                  <a:srgbClr val="0091A5"/>
                </a:solidFill>
                <a:latin typeface="Arial" panose="020B0604020202020204" pitchFamily="34" charset="0"/>
                <a:cs typeface="Arial" panose="020B0604020202020204" pitchFamily="34" charset="0"/>
              </a:defRPr>
            </a:lvl1pPr>
          </a:lstStyle>
          <a:p>
            <a:r>
              <a:rPr lang="en-GB" dirty="0"/>
              <a:t>Click to add your title</a:t>
            </a:r>
          </a:p>
        </p:txBody>
      </p:sp>
    </p:spTree>
    <p:extLst>
      <p:ext uri="{BB962C8B-B14F-4D97-AF65-F5344CB8AC3E}">
        <p14:creationId xmlns:p14="http://schemas.microsoft.com/office/powerpoint/2010/main" val="23487602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14B824-8754-1A58-3B0A-380581D2724A}"/>
              </a:ext>
            </a:extLst>
          </p:cNvPr>
          <p:cNvSpPr>
            <a:spLocks noGrp="1"/>
          </p:cNvSpPr>
          <p:nvPr>
            <p:ph type="title" hasCustomPrompt="1"/>
          </p:nvPr>
        </p:nvSpPr>
        <p:spPr>
          <a:xfrm>
            <a:off x="251520" y="2344694"/>
            <a:ext cx="8478942" cy="454112"/>
          </a:xfrm>
          <a:prstGeom prst="rect">
            <a:avLst/>
          </a:prstGeom>
        </p:spPr>
        <p:txBody>
          <a:bodyPr/>
          <a:lstStyle>
            <a:lvl1pPr algn="ctr">
              <a:defRPr sz="1500" b="1" i="0">
                <a:solidFill>
                  <a:schemeClr val="bg1"/>
                </a:solidFill>
                <a:latin typeface="Arial" panose="020B0604020202020204" pitchFamily="34" charset="0"/>
                <a:cs typeface="Arial" panose="020B0604020202020204" pitchFamily="34" charset="0"/>
              </a:defRPr>
            </a:lvl1pPr>
          </a:lstStyle>
          <a:p>
            <a:r>
              <a:rPr lang="en-GB" dirty="0"/>
              <a:t>Click to add your text</a:t>
            </a:r>
            <a:endParaRPr lang="en-US" dirty="0"/>
          </a:p>
        </p:txBody>
      </p:sp>
    </p:spTree>
    <p:extLst>
      <p:ext uri="{BB962C8B-B14F-4D97-AF65-F5344CB8AC3E}">
        <p14:creationId xmlns:p14="http://schemas.microsoft.com/office/powerpoint/2010/main" val="26477568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ilingual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23928" y="3932314"/>
            <a:ext cx="4865059" cy="1123712"/>
          </a:xfrm>
          <a:prstGeom prst="rect">
            <a:avLst/>
          </a:prstGeom>
        </p:spPr>
        <p:txBody>
          <a:bodyPr>
            <a:noAutofit/>
          </a:bodyPr>
          <a:lstStyle>
            <a:lvl1pPr algn="l">
              <a:defRPr sz="1500" b="1" i="0">
                <a:solidFill>
                  <a:schemeClr val="bg1"/>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lang="cy-GB" dirty="0"/>
              <a:t>Cliciwch i ychwanegu eich teitl /</a:t>
            </a:r>
            <a:br>
              <a:rPr lang="cy-GB" dirty="0"/>
            </a:br>
            <a:r>
              <a:rPr lang="en-GB" dirty="0"/>
              <a:t>Click to add your title</a:t>
            </a:r>
            <a:br>
              <a:rPr lang="en-GB" dirty="0"/>
            </a:br>
            <a:endParaRPr lang="en-GB" dirty="0"/>
          </a:p>
        </p:txBody>
      </p:sp>
    </p:spTree>
    <p:extLst>
      <p:ext uri="{BB962C8B-B14F-4D97-AF65-F5344CB8AC3E}">
        <p14:creationId xmlns:p14="http://schemas.microsoft.com/office/powerpoint/2010/main" val="5361798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ilingual title slide option tw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887DE9A-D370-9D0D-4D6A-FF3EF8D3ADDF}"/>
              </a:ext>
            </a:extLst>
          </p:cNvPr>
          <p:cNvSpPr>
            <a:spLocks noGrp="1"/>
          </p:cNvSpPr>
          <p:nvPr>
            <p:ph type="body" sz="quarter" idx="11" hasCustomPrompt="1"/>
          </p:nvPr>
        </p:nvSpPr>
        <p:spPr>
          <a:xfrm>
            <a:off x="4675494" y="4055995"/>
            <a:ext cx="4212431" cy="946025"/>
          </a:xfrm>
          <a:prstGeom prst="rect">
            <a:avLst/>
          </a:prstGeom>
        </p:spPr>
        <p:txBody>
          <a:bodyPr/>
          <a:lstStyle>
            <a:lvl1pPr>
              <a:defRPr sz="1200" b="1" i="0">
                <a:solidFill>
                  <a:schemeClr val="bg1"/>
                </a:solidFill>
                <a:latin typeface="Arial" panose="020B0604020202020204" pitchFamily="34" charset="0"/>
                <a:cs typeface="Arial" panose="020B0604020202020204" pitchFamily="34" charset="0"/>
              </a:defRPr>
            </a:lvl1pPr>
          </a:lstStyle>
          <a:p>
            <a:pPr lvl="0"/>
            <a:r>
              <a:rPr lang="cy-GB" dirty="0"/>
              <a:t>Teitl swydd / Job title </a:t>
            </a:r>
            <a:endParaRPr lang="en-GB" dirty="0"/>
          </a:p>
        </p:txBody>
      </p:sp>
      <p:sp>
        <p:nvSpPr>
          <p:cNvPr id="12" name="Text Placeholder 11">
            <a:extLst>
              <a:ext uri="{FF2B5EF4-FFF2-40B4-BE49-F238E27FC236}">
                <a16:creationId xmlns:a16="http://schemas.microsoft.com/office/drawing/2014/main" id="{459D0591-D940-95B0-DA22-3D1EDD170BFB}"/>
              </a:ext>
            </a:extLst>
          </p:cNvPr>
          <p:cNvSpPr>
            <a:spLocks noGrp="1"/>
          </p:cNvSpPr>
          <p:nvPr>
            <p:ph type="body" sz="quarter" idx="10" hasCustomPrompt="1"/>
          </p:nvPr>
        </p:nvSpPr>
        <p:spPr>
          <a:xfrm>
            <a:off x="4675494" y="3583903"/>
            <a:ext cx="4212431" cy="378041"/>
          </a:xfrm>
          <a:prstGeom prst="rect">
            <a:avLst/>
          </a:prstGeom>
        </p:spPr>
        <p:txBody>
          <a:bodyPr/>
          <a:lstStyle>
            <a:lvl1pPr>
              <a:defRPr sz="1200" b="1" i="0">
                <a:solidFill>
                  <a:schemeClr val="bg1"/>
                </a:solidFill>
                <a:latin typeface="Arial" panose="020B0604020202020204" pitchFamily="34" charset="0"/>
                <a:cs typeface="Arial" panose="020B0604020202020204" pitchFamily="34" charset="0"/>
              </a:defRPr>
            </a:lvl1pPr>
          </a:lstStyle>
          <a:p>
            <a:pPr lvl="0"/>
            <a:r>
              <a:rPr lang="en-GB" dirty="0" err="1"/>
              <a:t>Enw</a:t>
            </a:r>
            <a:r>
              <a:rPr lang="en-GB" dirty="0"/>
              <a:t> / Name</a:t>
            </a:r>
          </a:p>
        </p:txBody>
      </p:sp>
      <p:sp>
        <p:nvSpPr>
          <p:cNvPr id="2" name="Title 1"/>
          <p:cNvSpPr>
            <a:spLocks noGrp="1"/>
          </p:cNvSpPr>
          <p:nvPr>
            <p:ph type="ctrTitle" hasCustomPrompt="1"/>
          </p:nvPr>
        </p:nvSpPr>
        <p:spPr>
          <a:xfrm>
            <a:off x="4680012" y="2787775"/>
            <a:ext cx="4212468" cy="702077"/>
          </a:xfrm>
          <a:prstGeom prst="rect">
            <a:avLst/>
          </a:prstGeom>
        </p:spPr>
        <p:txBody>
          <a:bodyPr>
            <a:noAutofit/>
          </a:bodyPr>
          <a:lstStyle>
            <a:lvl1pPr algn="l">
              <a:defRPr sz="1500" b="1" i="0">
                <a:solidFill>
                  <a:schemeClr val="bg1"/>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lang="cy-GB" dirty="0"/>
              <a:t>Cliciwch i ychwanegu eich teitl /</a:t>
            </a:r>
            <a:br>
              <a:rPr lang="cy-GB" dirty="0"/>
            </a:br>
            <a:r>
              <a:rPr lang="en-GB" dirty="0"/>
              <a:t>Click to add your title</a:t>
            </a:r>
            <a:br>
              <a:rPr lang="en-GB" dirty="0"/>
            </a:br>
            <a:endParaRPr lang="en-GB" dirty="0"/>
          </a:p>
        </p:txBody>
      </p:sp>
    </p:spTree>
    <p:extLst>
      <p:ext uri="{BB962C8B-B14F-4D97-AF65-F5344CB8AC3E}">
        <p14:creationId xmlns:p14="http://schemas.microsoft.com/office/powerpoint/2010/main" val="37689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Content - Picture - landscap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7544" y="1167594"/>
            <a:ext cx="5364596" cy="540060"/>
          </a:xfrm>
        </p:spPr>
        <p:txBody>
          <a:bodyPr anchor="t">
            <a:noAutofit/>
          </a:bodyPr>
          <a:lstStyle>
            <a:lvl1pPr>
              <a:defRPr sz="2400" baseline="0"/>
            </a:lvl1pPr>
          </a:lstStyle>
          <a:p>
            <a:r>
              <a:rPr lang="en-US" dirty="0"/>
              <a:t>click to add title</a:t>
            </a:r>
            <a:endParaRPr lang="en-GB" dirty="0"/>
          </a:p>
        </p:txBody>
      </p:sp>
      <p:sp>
        <p:nvSpPr>
          <p:cNvPr id="6" name="Text Placeholder 5"/>
          <p:cNvSpPr>
            <a:spLocks noGrp="1"/>
          </p:cNvSpPr>
          <p:nvPr>
            <p:ph type="body" sz="quarter" idx="11"/>
          </p:nvPr>
        </p:nvSpPr>
        <p:spPr>
          <a:xfrm>
            <a:off x="5868145" y="484188"/>
            <a:ext cx="2699594" cy="395286"/>
          </a:xfrm>
        </p:spPr>
        <p:txBody>
          <a:bodyPr>
            <a:noAutofit/>
          </a:bodyPr>
          <a:lstStyle>
            <a:lvl1pPr marL="0" indent="0" algn="r">
              <a:spcBef>
                <a:spcPts val="0"/>
              </a:spcBef>
              <a:buFont typeface="Arial" panose="020B0604020202020204" pitchFamily="34" charset="0"/>
              <a:buNone/>
              <a:defRPr sz="1100"/>
            </a:lvl1pPr>
            <a:lvl2pPr>
              <a:defRPr sz="1100"/>
            </a:lvl2pPr>
            <a:lvl3pPr>
              <a:defRPr sz="1050"/>
            </a:lvl3pPr>
            <a:lvl4pPr>
              <a:defRPr sz="1000"/>
            </a:lvl4pPr>
            <a:lvl5pPr>
              <a:defRPr sz="1000"/>
            </a:lvl5pPr>
          </a:lstStyle>
          <a:p>
            <a:pPr lvl="0"/>
            <a:r>
              <a:rPr lang="en-US"/>
              <a:t>Click to edit Master text styles</a:t>
            </a:r>
          </a:p>
        </p:txBody>
      </p:sp>
      <p:sp>
        <p:nvSpPr>
          <p:cNvPr id="8" name="Text Placeholder 7"/>
          <p:cNvSpPr>
            <a:spLocks noGrp="1"/>
          </p:cNvSpPr>
          <p:nvPr>
            <p:ph type="body" sz="quarter" idx="12"/>
          </p:nvPr>
        </p:nvSpPr>
        <p:spPr>
          <a:xfrm>
            <a:off x="468313" y="1743075"/>
            <a:ext cx="5183807" cy="2989263"/>
          </a:xfrm>
        </p:spPr>
        <p:txBody>
          <a:bodyPr>
            <a:normAutofit/>
          </a:bodyPr>
          <a:lstStyle>
            <a:lvl1pPr marL="252000" indent="-252000">
              <a:spcBef>
                <a:spcPts val="0"/>
              </a:spcBef>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Picture Placeholder 2"/>
          <p:cNvSpPr>
            <a:spLocks noGrp="1" noChangeAspect="1"/>
          </p:cNvSpPr>
          <p:nvPr>
            <p:ph type="pic" idx="10"/>
          </p:nvPr>
        </p:nvSpPr>
        <p:spPr>
          <a:xfrm>
            <a:off x="5690203" y="1743658"/>
            <a:ext cx="2880000" cy="192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Tree>
    <p:extLst>
      <p:ext uri="{BB962C8B-B14F-4D97-AF65-F5344CB8AC3E}">
        <p14:creationId xmlns:p14="http://schemas.microsoft.com/office/powerpoint/2010/main" val="34936110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ilingual general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AutoShape 3">
            <a:extLst>
              <a:ext uri="{FF2B5EF4-FFF2-40B4-BE49-F238E27FC236}">
                <a16:creationId xmlns:a16="http://schemas.microsoft.com/office/drawing/2014/main" id="{678F18C8-9115-B3F9-379D-17DD8E1AAC44}"/>
              </a:ext>
              <a:ext uri="{C183D7F6-B498-43B3-948B-1728B52AA6E4}">
                <adec:decorative xmlns:adec="http://schemas.microsoft.com/office/drawing/2017/decorative" val="1"/>
              </a:ext>
            </a:extLst>
          </p:cNvPr>
          <p:cNvSpPr>
            <a:spLocks noChangeArrowheads="1"/>
          </p:cNvSpPr>
          <p:nvPr userDrawn="1"/>
        </p:nvSpPr>
        <p:spPr bwMode="auto">
          <a:xfrm flipV="1">
            <a:off x="323849" y="321469"/>
            <a:ext cx="8496000" cy="23813"/>
          </a:xfrm>
          <a:prstGeom prst="roundRect">
            <a:avLst>
              <a:gd name="adj" fmla="val 50000"/>
            </a:avLst>
          </a:prstGeom>
          <a:solidFill>
            <a:srgbClr val="005541"/>
          </a:solidFill>
          <a:ln cap="rnd">
            <a:solidFill>
              <a:schemeClr val="bg1"/>
            </a:solidFill>
          </a:ln>
          <a:effectLst/>
        </p:spPr>
        <p:txBody>
          <a:bodyPr vert="horz" wrap="none" lIns="68580" tIns="34290" rIns="68580" bIns="34290" numCol="1" anchor="ctr" anchorCtr="0" compatLnSpc="1">
            <a:prstTxWarp prst="textNoShape">
              <a:avLst/>
            </a:prstTxWarp>
          </a:bodyPr>
          <a:lstStyle/>
          <a:p>
            <a:endParaRPr lang="en-GB" sz="1350"/>
          </a:p>
        </p:txBody>
      </p:sp>
      <p:sp>
        <p:nvSpPr>
          <p:cNvPr id="10" name="Content Placeholder 2">
            <a:extLst>
              <a:ext uri="{FF2B5EF4-FFF2-40B4-BE49-F238E27FC236}">
                <a16:creationId xmlns:a16="http://schemas.microsoft.com/office/drawing/2014/main" id="{A8BF4021-3A21-ACF4-2152-86CEE3C4E152}"/>
              </a:ext>
            </a:extLst>
          </p:cNvPr>
          <p:cNvSpPr>
            <a:spLocks noGrp="1"/>
          </p:cNvSpPr>
          <p:nvPr>
            <p:ph idx="1" hasCustomPrompt="1"/>
          </p:nvPr>
        </p:nvSpPr>
        <p:spPr>
          <a:xfrm>
            <a:off x="323850" y="1167594"/>
            <a:ext cx="8496300" cy="3672297"/>
          </a:xfrm>
          <a:prstGeom prst="rect">
            <a:avLst/>
          </a:prstGeom>
        </p:spPr>
        <p:txBody>
          <a:bodyPr>
            <a:noAutofit/>
          </a:bodyPr>
          <a:lstStyle>
            <a:lvl1pPr>
              <a:defRPr sz="1350" b="1" i="0">
                <a:solidFill>
                  <a:srgbClr val="005541"/>
                </a:solidFill>
                <a:latin typeface="Arial" panose="020B0604020202020204" pitchFamily="34" charset="0"/>
                <a:cs typeface="Arial" panose="020B0604020202020204" pitchFamily="34" charset="0"/>
              </a:defRPr>
            </a:lvl1pPr>
            <a:lvl2pPr>
              <a:defRPr sz="1350" b="0" i="0">
                <a:latin typeface="Arial" panose="020B0604020202020204" pitchFamily="34" charset="0"/>
                <a:cs typeface="Arial" panose="020B0604020202020204" pitchFamily="34" charset="0"/>
              </a:defRPr>
            </a:lvl2pPr>
            <a:lvl3pPr>
              <a:defRPr sz="1350" b="0" i="0">
                <a:latin typeface="Arial" panose="020B0604020202020204" pitchFamily="34" charset="0"/>
                <a:cs typeface="Arial" panose="020B0604020202020204" pitchFamily="34" charset="0"/>
              </a:defRPr>
            </a:lvl3pPr>
            <a:lvl4pPr>
              <a:defRPr sz="1350" b="0" i="0">
                <a:latin typeface="Arial" panose="020B0604020202020204" pitchFamily="34" charset="0"/>
                <a:cs typeface="Arial" panose="020B0604020202020204" pitchFamily="34" charset="0"/>
              </a:defRPr>
            </a:lvl4pPr>
            <a:lvl5pPr>
              <a:defRPr sz="1350" b="0" i="0">
                <a:latin typeface="Arial" panose="020B0604020202020204" pitchFamily="34" charset="0"/>
                <a:cs typeface="Arial" panose="020B0604020202020204" pitchFamily="34" charset="0"/>
              </a:defRPr>
            </a:lvl5pPr>
          </a:lstStyle>
          <a:p>
            <a:pPr marL="0" marR="0" lvl="0" indent="0" algn="l" defTabSz="685800" rtl="0" eaLnBrk="1" fontAlgn="auto" latinLnBrk="0" hangingPunct="1">
              <a:lnSpc>
                <a:spcPct val="100000"/>
              </a:lnSpc>
              <a:spcBef>
                <a:spcPct val="20000"/>
              </a:spcBef>
              <a:spcAft>
                <a:spcPts val="0"/>
              </a:spcAft>
              <a:buClrTx/>
              <a:buSzTx/>
              <a:buFontTx/>
              <a:buNone/>
              <a:tabLst/>
              <a:defRPr/>
            </a:pPr>
            <a:r>
              <a:rPr lang="cy-GB" dirty="0"/>
              <a:t>Cliciwch i ychwanegu eich testun</a:t>
            </a:r>
            <a:r>
              <a:rPr lang="en-GB" dirty="0"/>
              <a:t> / Click to add your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Title 1">
            <a:extLst>
              <a:ext uri="{FF2B5EF4-FFF2-40B4-BE49-F238E27FC236}">
                <a16:creationId xmlns:a16="http://schemas.microsoft.com/office/drawing/2014/main" id="{81EB48A6-54FD-8BE1-E6C3-F9903602EC91}"/>
              </a:ext>
            </a:extLst>
          </p:cNvPr>
          <p:cNvSpPr>
            <a:spLocks noGrp="1"/>
          </p:cNvSpPr>
          <p:nvPr>
            <p:ph type="title" hasCustomPrompt="1"/>
          </p:nvPr>
        </p:nvSpPr>
        <p:spPr>
          <a:xfrm>
            <a:off x="323851" y="357190"/>
            <a:ext cx="8495998" cy="492752"/>
          </a:xfrm>
          <a:prstGeom prst="rect">
            <a:avLst/>
          </a:prstGeom>
        </p:spPr>
        <p:txBody>
          <a:bodyPr>
            <a:noAutofit/>
          </a:bodyPr>
          <a:lstStyle>
            <a:lvl1pPr>
              <a:defRPr sz="1650" b="1" i="0">
                <a:solidFill>
                  <a:srgbClr val="005541"/>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lang="cy-GB" dirty="0"/>
              <a:t>Cliciwch i ychwanegu eich teitl / </a:t>
            </a:r>
            <a:r>
              <a:rPr lang="en-GB" dirty="0"/>
              <a:t>Click to add your title</a:t>
            </a:r>
            <a:br>
              <a:rPr lang="en-GB" dirty="0"/>
            </a:br>
            <a:endParaRPr lang="en-GB" dirty="0"/>
          </a:p>
        </p:txBody>
      </p:sp>
    </p:spTree>
    <p:extLst>
      <p:ext uri="{BB962C8B-B14F-4D97-AF65-F5344CB8AC3E}">
        <p14:creationId xmlns:p14="http://schemas.microsoft.com/office/powerpoint/2010/main" val="1875871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ilingual general slide with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45F8D3-4D2C-9CE1-D830-6712A9AD754E}"/>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328085" y="3816804"/>
            <a:ext cx="3761909" cy="1301588"/>
          </a:xfrm>
          <a:prstGeom prst="rect">
            <a:avLst/>
          </a:prstGeom>
        </p:spPr>
      </p:pic>
      <p:sp>
        <p:nvSpPr>
          <p:cNvPr id="5" name="AutoShape 3">
            <a:extLst>
              <a:ext uri="{FF2B5EF4-FFF2-40B4-BE49-F238E27FC236}">
                <a16:creationId xmlns:a16="http://schemas.microsoft.com/office/drawing/2014/main" id="{678F18C8-9115-B3F9-379D-17DD8E1AAC44}"/>
              </a:ext>
              <a:ext uri="{C183D7F6-B498-43B3-948B-1728B52AA6E4}">
                <adec:decorative xmlns:adec="http://schemas.microsoft.com/office/drawing/2017/decorative" val="1"/>
              </a:ext>
            </a:extLst>
          </p:cNvPr>
          <p:cNvSpPr>
            <a:spLocks noChangeArrowheads="1"/>
          </p:cNvSpPr>
          <p:nvPr userDrawn="1"/>
        </p:nvSpPr>
        <p:spPr bwMode="auto">
          <a:xfrm flipV="1">
            <a:off x="323849" y="321469"/>
            <a:ext cx="8496000" cy="23813"/>
          </a:xfrm>
          <a:prstGeom prst="roundRect">
            <a:avLst>
              <a:gd name="adj" fmla="val 50000"/>
            </a:avLst>
          </a:prstGeom>
          <a:solidFill>
            <a:srgbClr val="005541"/>
          </a:solidFill>
          <a:ln cap="rnd">
            <a:solidFill>
              <a:schemeClr val="bg1"/>
            </a:solidFill>
          </a:ln>
          <a:effectLst/>
        </p:spPr>
        <p:txBody>
          <a:bodyPr vert="horz" wrap="none" lIns="68580" tIns="34290" rIns="68580" bIns="34290" numCol="1" anchor="ctr" anchorCtr="0" compatLnSpc="1">
            <a:prstTxWarp prst="textNoShape">
              <a:avLst/>
            </a:prstTxWarp>
          </a:bodyPr>
          <a:lstStyle/>
          <a:p>
            <a:endParaRPr lang="en-GB" sz="1350"/>
          </a:p>
        </p:txBody>
      </p:sp>
      <p:sp>
        <p:nvSpPr>
          <p:cNvPr id="10" name="Content Placeholder 2">
            <a:extLst>
              <a:ext uri="{FF2B5EF4-FFF2-40B4-BE49-F238E27FC236}">
                <a16:creationId xmlns:a16="http://schemas.microsoft.com/office/drawing/2014/main" id="{A8BF4021-3A21-ACF4-2152-86CEE3C4E152}"/>
              </a:ext>
            </a:extLst>
          </p:cNvPr>
          <p:cNvSpPr>
            <a:spLocks noGrp="1"/>
          </p:cNvSpPr>
          <p:nvPr>
            <p:ph idx="1" hasCustomPrompt="1"/>
          </p:nvPr>
        </p:nvSpPr>
        <p:spPr>
          <a:xfrm>
            <a:off x="323850" y="1167594"/>
            <a:ext cx="8496300" cy="3672297"/>
          </a:xfrm>
          <a:prstGeom prst="rect">
            <a:avLst/>
          </a:prstGeom>
        </p:spPr>
        <p:txBody>
          <a:bodyPr>
            <a:noAutofit/>
          </a:bodyPr>
          <a:lstStyle>
            <a:lvl1pPr>
              <a:defRPr sz="1350" b="1" i="0">
                <a:solidFill>
                  <a:srgbClr val="005541"/>
                </a:solidFill>
                <a:latin typeface="Arial" panose="020B0604020202020204" pitchFamily="34" charset="0"/>
                <a:cs typeface="Arial" panose="020B0604020202020204" pitchFamily="34" charset="0"/>
              </a:defRPr>
            </a:lvl1pPr>
            <a:lvl2pPr>
              <a:defRPr sz="1350" b="0" i="0">
                <a:latin typeface="Arial" panose="020B0604020202020204" pitchFamily="34" charset="0"/>
                <a:cs typeface="Arial" panose="020B0604020202020204" pitchFamily="34" charset="0"/>
              </a:defRPr>
            </a:lvl2pPr>
            <a:lvl3pPr>
              <a:defRPr sz="1350" b="0" i="0">
                <a:latin typeface="Arial" panose="020B0604020202020204" pitchFamily="34" charset="0"/>
                <a:cs typeface="Arial" panose="020B0604020202020204" pitchFamily="34" charset="0"/>
              </a:defRPr>
            </a:lvl3pPr>
            <a:lvl4pPr>
              <a:defRPr sz="1350" b="0" i="0">
                <a:latin typeface="Arial" panose="020B0604020202020204" pitchFamily="34" charset="0"/>
                <a:cs typeface="Arial" panose="020B0604020202020204" pitchFamily="34" charset="0"/>
              </a:defRPr>
            </a:lvl4pPr>
            <a:lvl5pPr>
              <a:defRPr sz="1350" b="0" i="0">
                <a:latin typeface="Arial" panose="020B0604020202020204" pitchFamily="34" charset="0"/>
                <a:cs typeface="Arial" panose="020B0604020202020204" pitchFamily="34" charset="0"/>
              </a:defRPr>
            </a:lvl5pPr>
          </a:lstStyle>
          <a:p>
            <a:pPr marL="0" marR="0" lvl="0" indent="0" algn="l" defTabSz="685800" rtl="0" eaLnBrk="1" fontAlgn="auto" latinLnBrk="0" hangingPunct="1">
              <a:lnSpc>
                <a:spcPct val="100000"/>
              </a:lnSpc>
              <a:spcBef>
                <a:spcPct val="20000"/>
              </a:spcBef>
              <a:spcAft>
                <a:spcPts val="0"/>
              </a:spcAft>
              <a:buClrTx/>
              <a:buSzTx/>
              <a:buFontTx/>
              <a:buNone/>
              <a:tabLst/>
              <a:defRPr/>
            </a:pPr>
            <a:r>
              <a:rPr lang="cy-GB" dirty="0"/>
              <a:t>Cliciwch i ychwanegu eich testun</a:t>
            </a:r>
            <a:r>
              <a:rPr lang="en-GB" dirty="0"/>
              <a:t> / Click to add your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Title 1">
            <a:extLst>
              <a:ext uri="{FF2B5EF4-FFF2-40B4-BE49-F238E27FC236}">
                <a16:creationId xmlns:a16="http://schemas.microsoft.com/office/drawing/2014/main" id="{81EB48A6-54FD-8BE1-E6C3-F9903602EC91}"/>
              </a:ext>
            </a:extLst>
          </p:cNvPr>
          <p:cNvSpPr>
            <a:spLocks noGrp="1"/>
          </p:cNvSpPr>
          <p:nvPr>
            <p:ph type="title" hasCustomPrompt="1"/>
          </p:nvPr>
        </p:nvSpPr>
        <p:spPr>
          <a:xfrm>
            <a:off x="323851" y="357190"/>
            <a:ext cx="8495998" cy="492752"/>
          </a:xfrm>
          <a:prstGeom prst="rect">
            <a:avLst/>
          </a:prstGeom>
        </p:spPr>
        <p:txBody>
          <a:bodyPr>
            <a:noAutofit/>
          </a:bodyPr>
          <a:lstStyle>
            <a:lvl1pPr>
              <a:defRPr sz="1650" b="1" i="0">
                <a:solidFill>
                  <a:srgbClr val="005541"/>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lang="cy-GB" dirty="0"/>
              <a:t>Cliciwch i ychwanegu eich teitl / </a:t>
            </a:r>
            <a:r>
              <a:rPr lang="en-GB" dirty="0"/>
              <a:t>Click to add your title</a:t>
            </a:r>
            <a:br>
              <a:rPr lang="en-GB" dirty="0"/>
            </a:br>
            <a:endParaRPr lang="en-GB" dirty="0"/>
          </a:p>
        </p:txBody>
      </p:sp>
    </p:spTree>
    <p:extLst>
      <p:ext uri="{BB962C8B-B14F-4D97-AF65-F5344CB8AC3E}">
        <p14:creationId xmlns:p14="http://schemas.microsoft.com/office/powerpoint/2010/main" val="21713204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ilingual side by sid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AutoShape 3">
            <a:extLst>
              <a:ext uri="{FF2B5EF4-FFF2-40B4-BE49-F238E27FC236}">
                <a16:creationId xmlns:a16="http://schemas.microsoft.com/office/drawing/2014/main" id="{3F5829DA-DB92-149A-FE59-50183E534CD9}"/>
              </a:ext>
              <a:ext uri="{C183D7F6-B498-43B3-948B-1728B52AA6E4}">
                <adec:decorative xmlns:adec="http://schemas.microsoft.com/office/drawing/2017/decorative" val="1"/>
              </a:ext>
            </a:extLst>
          </p:cNvPr>
          <p:cNvSpPr>
            <a:spLocks noChangeArrowheads="1"/>
          </p:cNvSpPr>
          <p:nvPr userDrawn="1"/>
        </p:nvSpPr>
        <p:spPr bwMode="auto">
          <a:xfrm flipV="1">
            <a:off x="323849" y="310992"/>
            <a:ext cx="4168799" cy="27000"/>
          </a:xfrm>
          <a:prstGeom prst="roundRect">
            <a:avLst>
              <a:gd name="adj" fmla="val 50000"/>
            </a:avLst>
          </a:prstGeom>
          <a:solidFill>
            <a:srgbClr val="005541"/>
          </a:solidFill>
          <a:ln>
            <a:noFill/>
          </a:ln>
          <a:effectLst/>
        </p:spPr>
        <p:txBody>
          <a:bodyPr vert="horz" wrap="none" lIns="68580" tIns="34290" rIns="68580" bIns="34290" numCol="1" anchor="ctr" anchorCtr="0" compatLnSpc="1">
            <a:prstTxWarp prst="textNoShape">
              <a:avLst/>
            </a:prstTxWarp>
          </a:bodyPr>
          <a:lstStyle/>
          <a:p>
            <a:endParaRPr lang="en-GB" sz="1350"/>
          </a:p>
        </p:txBody>
      </p:sp>
      <p:sp>
        <p:nvSpPr>
          <p:cNvPr id="8" name="AutoShape 3">
            <a:extLst>
              <a:ext uri="{FF2B5EF4-FFF2-40B4-BE49-F238E27FC236}">
                <a16:creationId xmlns:a16="http://schemas.microsoft.com/office/drawing/2014/main" id="{4C44E1E9-F438-065C-5E79-53D360F567ED}"/>
              </a:ext>
              <a:ext uri="{C183D7F6-B498-43B3-948B-1728B52AA6E4}">
                <adec:decorative xmlns:adec="http://schemas.microsoft.com/office/drawing/2017/decorative" val="1"/>
              </a:ext>
            </a:extLst>
          </p:cNvPr>
          <p:cNvSpPr>
            <a:spLocks noChangeArrowheads="1"/>
          </p:cNvSpPr>
          <p:nvPr userDrawn="1"/>
        </p:nvSpPr>
        <p:spPr bwMode="auto">
          <a:xfrm flipV="1">
            <a:off x="4774121" y="310991"/>
            <a:ext cx="4168799" cy="27000"/>
          </a:xfrm>
          <a:prstGeom prst="roundRect">
            <a:avLst>
              <a:gd name="adj" fmla="val 50000"/>
            </a:avLst>
          </a:prstGeom>
          <a:solidFill>
            <a:srgbClr val="005541"/>
          </a:solidFill>
          <a:ln>
            <a:noFill/>
          </a:ln>
          <a:effectLst/>
        </p:spPr>
        <p:txBody>
          <a:bodyPr vert="horz" wrap="none" lIns="68580" tIns="34290" rIns="68580" bIns="34290" numCol="1" anchor="ctr" anchorCtr="0" compatLnSpc="1">
            <a:prstTxWarp prst="textNoShape">
              <a:avLst/>
            </a:prstTxWarp>
          </a:bodyPr>
          <a:lstStyle/>
          <a:p>
            <a:endParaRPr lang="en-GB" sz="1350"/>
          </a:p>
        </p:txBody>
      </p:sp>
      <p:sp>
        <p:nvSpPr>
          <p:cNvPr id="4" name="Content Placeholder 3"/>
          <p:cNvSpPr>
            <a:spLocks noGrp="1"/>
          </p:cNvSpPr>
          <p:nvPr>
            <p:ph sz="half" idx="2" hasCustomPrompt="1"/>
          </p:nvPr>
        </p:nvSpPr>
        <p:spPr>
          <a:xfrm>
            <a:off x="4774121" y="1167594"/>
            <a:ext cx="4038600" cy="3664505"/>
          </a:xfrm>
          <a:prstGeom prst="rect">
            <a:avLst/>
          </a:prstGeom>
        </p:spPr>
        <p:txBody>
          <a:bodyPr>
            <a:noAutofit/>
          </a:bodyPr>
          <a:lstStyle>
            <a:lvl1pPr>
              <a:defRPr sz="1350" b="1" i="0">
                <a:solidFill>
                  <a:srgbClr val="005541"/>
                </a:solidFill>
                <a:latin typeface="Arial" panose="020B0604020202020204" pitchFamily="34" charset="0"/>
                <a:cs typeface="Arial" panose="020B0604020202020204" pitchFamily="34" charset="0"/>
              </a:defRPr>
            </a:lvl1pPr>
            <a:lvl2pPr>
              <a:defRPr sz="1350" b="0" i="0">
                <a:latin typeface="Arial" panose="020B0604020202020204" pitchFamily="34" charset="0"/>
                <a:cs typeface="Arial" panose="020B0604020202020204" pitchFamily="34" charset="0"/>
              </a:defRPr>
            </a:lvl2pPr>
            <a:lvl3pPr>
              <a:defRPr sz="1350" b="0" i="0">
                <a:latin typeface="Arial" panose="020B0604020202020204" pitchFamily="34" charset="0"/>
                <a:cs typeface="Arial" panose="020B0604020202020204" pitchFamily="34" charset="0"/>
              </a:defRPr>
            </a:lvl3pPr>
            <a:lvl4pPr>
              <a:defRPr sz="1350" b="0" i="0">
                <a:latin typeface="Arial" panose="020B0604020202020204" pitchFamily="34" charset="0"/>
                <a:cs typeface="Arial" panose="020B0604020202020204" pitchFamily="34" charset="0"/>
              </a:defRPr>
            </a:lvl4pPr>
            <a:lvl5pPr>
              <a:defRPr sz="1350" b="0" i="0">
                <a:latin typeface="Arial" panose="020B0604020202020204" pitchFamily="34" charset="0"/>
                <a:cs typeface="Arial" panose="020B0604020202020204" pitchFamily="34" charset="0"/>
              </a:defRPr>
            </a:lvl5pPr>
            <a:lvl6pPr>
              <a:defRPr sz="1350"/>
            </a:lvl6pPr>
            <a:lvl7pPr>
              <a:defRPr sz="1350"/>
            </a:lvl7pPr>
            <a:lvl8pPr>
              <a:defRPr sz="1350"/>
            </a:lvl8pPr>
            <a:lvl9pPr>
              <a:defRPr sz="1350"/>
            </a:lvl9pPr>
          </a:lstStyle>
          <a:p>
            <a:pPr lvl="0"/>
            <a:r>
              <a:rPr lang="en-GB" dirty="0"/>
              <a:t>Click to add your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ext Placeholder 6">
            <a:extLst>
              <a:ext uri="{FF2B5EF4-FFF2-40B4-BE49-F238E27FC236}">
                <a16:creationId xmlns:a16="http://schemas.microsoft.com/office/drawing/2014/main" id="{D09C5263-4F4A-FF0C-A2F4-28AFD7A652FC}"/>
              </a:ext>
            </a:extLst>
          </p:cNvPr>
          <p:cNvSpPr>
            <a:spLocks noGrp="1"/>
          </p:cNvSpPr>
          <p:nvPr>
            <p:ph type="body" sz="quarter" idx="10" hasCustomPrompt="1"/>
          </p:nvPr>
        </p:nvSpPr>
        <p:spPr>
          <a:xfrm>
            <a:off x="4774121" y="368416"/>
            <a:ext cx="4168798" cy="492752"/>
          </a:xfrm>
          <a:prstGeom prst="rect">
            <a:avLst/>
          </a:prstGeom>
        </p:spPr>
        <p:txBody>
          <a:bodyPr/>
          <a:lstStyle>
            <a:lvl1pPr>
              <a:defRPr sz="1650" b="1" i="0">
                <a:solidFill>
                  <a:srgbClr val="005541"/>
                </a:solidFill>
                <a:latin typeface="Arial" panose="020B0604020202020204" pitchFamily="34" charset="0"/>
                <a:cs typeface="Arial" panose="020B0604020202020204" pitchFamily="34" charset="0"/>
              </a:defRPr>
            </a:lvl1pPr>
          </a:lstStyle>
          <a:p>
            <a:pPr lvl="0"/>
            <a:r>
              <a:rPr lang="en-GB" dirty="0"/>
              <a:t>Click to add your title</a:t>
            </a:r>
          </a:p>
        </p:txBody>
      </p:sp>
      <p:sp>
        <p:nvSpPr>
          <p:cNvPr id="3" name="Content Placeholder 2"/>
          <p:cNvSpPr>
            <a:spLocks noGrp="1"/>
          </p:cNvSpPr>
          <p:nvPr>
            <p:ph sz="half" idx="1" hasCustomPrompt="1"/>
          </p:nvPr>
        </p:nvSpPr>
        <p:spPr>
          <a:xfrm>
            <a:off x="323850" y="1167594"/>
            <a:ext cx="4168800" cy="3664505"/>
          </a:xfrm>
          <a:prstGeom prst="rect">
            <a:avLst/>
          </a:prstGeom>
        </p:spPr>
        <p:txBody>
          <a:bodyPr>
            <a:noAutofit/>
          </a:bodyPr>
          <a:lstStyle>
            <a:lvl1pPr>
              <a:defRPr sz="1350" b="1" i="0">
                <a:solidFill>
                  <a:srgbClr val="005541"/>
                </a:solidFill>
                <a:latin typeface="Arial" panose="020B0604020202020204" pitchFamily="34" charset="0"/>
                <a:cs typeface="Arial" panose="020B0604020202020204" pitchFamily="34" charset="0"/>
              </a:defRPr>
            </a:lvl1pPr>
            <a:lvl2pPr>
              <a:defRPr sz="1350" b="0" i="0">
                <a:latin typeface="Arial" panose="020B0604020202020204" pitchFamily="34" charset="0"/>
                <a:cs typeface="Arial" panose="020B0604020202020204" pitchFamily="34" charset="0"/>
              </a:defRPr>
            </a:lvl2pPr>
            <a:lvl3pPr>
              <a:defRPr sz="1350" b="0" i="0">
                <a:latin typeface="Arial" panose="020B0604020202020204" pitchFamily="34" charset="0"/>
                <a:cs typeface="Arial" panose="020B0604020202020204" pitchFamily="34" charset="0"/>
              </a:defRPr>
            </a:lvl3pPr>
            <a:lvl4pPr>
              <a:defRPr sz="1350" b="0" i="0">
                <a:latin typeface="Arial" panose="020B0604020202020204" pitchFamily="34" charset="0"/>
                <a:cs typeface="Arial" panose="020B0604020202020204" pitchFamily="34" charset="0"/>
              </a:defRPr>
            </a:lvl4pPr>
            <a:lvl5pPr>
              <a:defRPr sz="1350" b="0" i="0">
                <a:latin typeface="Arial" panose="020B0604020202020204" pitchFamily="34" charset="0"/>
                <a:cs typeface="Arial" panose="020B0604020202020204" pitchFamily="34" charset="0"/>
              </a:defRPr>
            </a:lvl5pPr>
            <a:lvl6pPr>
              <a:defRPr sz="1350"/>
            </a:lvl6pPr>
            <a:lvl7pPr>
              <a:defRPr sz="1350"/>
            </a:lvl7pPr>
            <a:lvl8pPr>
              <a:defRPr sz="1350"/>
            </a:lvl8pPr>
            <a:lvl9pPr>
              <a:defRPr sz="1350"/>
            </a:lvl9pPr>
          </a:lstStyle>
          <a:p>
            <a:pPr lvl="0"/>
            <a:r>
              <a:rPr lang="cy-GB" dirty="0"/>
              <a:t>Cliciwch i ychwanegu eich testun</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2" name="Title 1"/>
          <p:cNvSpPr>
            <a:spLocks noGrp="1"/>
          </p:cNvSpPr>
          <p:nvPr>
            <p:ph type="title" hasCustomPrompt="1"/>
          </p:nvPr>
        </p:nvSpPr>
        <p:spPr>
          <a:xfrm>
            <a:off x="323851" y="357190"/>
            <a:ext cx="4168799" cy="492752"/>
          </a:xfrm>
          <a:prstGeom prst="rect">
            <a:avLst/>
          </a:prstGeom>
        </p:spPr>
        <p:txBody>
          <a:bodyPr>
            <a:noAutofit/>
          </a:bodyPr>
          <a:lstStyle>
            <a:lvl1pPr>
              <a:defRPr sz="1650" b="1" i="0">
                <a:solidFill>
                  <a:srgbClr val="005541"/>
                </a:solidFill>
                <a:latin typeface="Arial" panose="020B0604020202020204" pitchFamily="34" charset="0"/>
                <a:cs typeface="Arial" panose="020B0604020202020204" pitchFamily="34" charset="0"/>
              </a:defRPr>
            </a:lvl1pPr>
          </a:lstStyle>
          <a:p>
            <a:r>
              <a:rPr lang="cy-GB" dirty="0"/>
              <a:t>Cliciwch i ychwanegu eich teitl</a:t>
            </a:r>
            <a:endParaRPr lang="en-GB" dirty="0"/>
          </a:p>
        </p:txBody>
      </p:sp>
    </p:spTree>
    <p:extLst>
      <p:ext uri="{BB962C8B-B14F-4D97-AF65-F5344CB8AC3E}">
        <p14:creationId xmlns:p14="http://schemas.microsoft.com/office/powerpoint/2010/main" val="16889541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ilingual horizont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AutoShape 3">
            <a:extLst>
              <a:ext uri="{FF2B5EF4-FFF2-40B4-BE49-F238E27FC236}">
                <a16:creationId xmlns:a16="http://schemas.microsoft.com/office/drawing/2014/main" id="{19E7E192-F9B4-E71B-7CB4-9324AA6F2B69}"/>
              </a:ext>
              <a:ext uri="{C183D7F6-B498-43B3-948B-1728B52AA6E4}">
                <adec:decorative xmlns:adec="http://schemas.microsoft.com/office/drawing/2017/decorative" val="1"/>
              </a:ext>
            </a:extLst>
          </p:cNvPr>
          <p:cNvSpPr>
            <a:spLocks noChangeArrowheads="1"/>
          </p:cNvSpPr>
          <p:nvPr userDrawn="1"/>
        </p:nvSpPr>
        <p:spPr bwMode="auto">
          <a:xfrm flipV="1">
            <a:off x="323849" y="321469"/>
            <a:ext cx="8496000" cy="23813"/>
          </a:xfrm>
          <a:prstGeom prst="roundRect">
            <a:avLst>
              <a:gd name="adj" fmla="val 50000"/>
            </a:avLst>
          </a:prstGeom>
          <a:solidFill>
            <a:srgbClr val="005541"/>
          </a:solidFill>
          <a:ln>
            <a:noFill/>
          </a:ln>
          <a:effectLst/>
        </p:spPr>
        <p:txBody>
          <a:bodyPr vert="horz" wrap="none" lIns="68580" tIns="34290" rIns="68580" bIns="34290" numCol="1" anchor="ctr" anchorCtr="0" compatLnSpc="1">
            <a:prstTxWarp prst="textNoShape">
              <a:avLst/>
            </a:prstTxWarp>
          </a:bodyPr>
          <a:lstStyle/>
          <a:p>
            <a:endParaRPr lang="en-GB" sz="1350"/>
          </a:p>
        </p:txBody>
      </p:sp>
      <p:sp>
        <p:nvSpPr>
          <p:cNvPr id="9" name="Content Placeholder 3"/>
          <p:cNvSpPr>
            <a:spLocks noGrp="1"/>
          </p:cNvSpPr>
          <p:nvPr>
            <p:ph sz="half" idx="2" hasCustomPrompt="1"/>
          </p:nvPr>
        </p:nvSpPr>
        <p:spPr>
          <a:xfrm>
            <a:off x="317500" y="2865593"/>
            <a:ext cx="8488871" cy="2073546"/>
          </a:xfrm>
          <a:prstGeom prst="rect">
            <a:avLst/>
          </a:prstGeom>
        </p:spPr>
        <p:txBody>
          <a:bodyPr>
            <a:noAutofit/>
          </a:bodyPr>
          <a:lstStyle>
            <a:lvl1pPr>
              <a:defRPr sz="1350" b="1">
                <a:solidFill>
                  <a:srgbClr val="005541"/>
                </a:solidFill>
                <a:latin typeface="Arial" panose="020B0604020202020204" pitchFamily="34" charset="0"/>
                <a:cs typeface="Arial" panose="020B0604020202020204" pitchFamily="34" charset="0"/>
              </a:defRPr>
            </a:lvl1pPr>
            <a:lvl2pPr>
              <a:defRPr sz="135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350">
                <a:latin typeface="Arial" panose="020B0604020202020204" pitchFamily="34" charset="0"/>
                <a:cs typeface="Arial" panose="020B0604020202020204" pitchFamily="34" charset="0"/>
              </a:defRPr>
            </a:lvl4pPr>
            <a:lvl5pPr>
              <a:defRPr sz="1350">
                <a:latin typeface="Arial" panose="020B0604020202020204" pitchFamily="34" charset="0"/>
                <a:cs typeface="Arial" panose="020B0604020202020204" pitchFamily="34" charset="0"/>
              </a:defRPr>
            </a:lvl5pPr>
            <a:lvl6pPr>
              <a:defRPr sz="1350"/>
            </a:lvl6pPr>
            <a:lvl7pPr>
              <a:defRPr sz="1350"/>
            </a:lvl7pPr>
            <a:lvl8pPr>
              <a:defRPr sz="1350"/>
            </a:lvl8pPr>
            <a:lvl9pPr>
              <a:defRPr sz="1350"/>
            </a:lvl9pPr>
          </a:lstStyle>
          <a:p>
            <a:pPr lvl="0"/>
            <a:r>
              <a:rPr lang="en-GB" dirty="0"/>
              <a:t>Click to add your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Content Placeholder 2"/>
          <p:cNvSpPr>
            <a:spLocks noGrp="1"/>
          </p:cNvSpPr>
          <p:nvPr>
            <p:ph sz="half" idx="1" hasCustomPrompt="1"/>
          </p:nvPr>
        </p:nvSpPr>
        <p:spPr>
          <a:xfrm>
            <a:off x="323849" y="951570"/>
            <a:ext cx="8496300" cy="1674187"/>
          </a:xfrm>
          <a:prstGeom prst="rect">
            <a:avLst/>
          </a:prstGeom>
        </p:spPr>
        <p:txBody>
          <a:bodyPr>
            <a:noAutofit/>
          </a:bodyPr>
          <a:lstStyle>
            <a:lvl1pPr>
              <a:defRPr sz="1350" b="1" i="0">
                <a:solidFill>
                  <a:srgbClr val="005541"/>
                </a:solidFill>
                <a:latin typeface="Arial" panose="020B0604020202020204" pitchFamily="34" charset="0"/>
                <a:cs typeface="Arial" panose="020B0604020202020204" pitchFamily="34" charset="0"/>
              </a:defRPr>
            </a:lvl1pPr>
            <a:lvl2pPr>
              <a:defRPr sz="1350" b="0" i="0">
                <a:latin typeface="Arial" panose="020B0604020202020204" pitchFamily="34" charset="0"/>
                <a:cs typeface="Arial" panose="020B0604020202020204" pitchFamily="34" charset="0"/>
              </a:defRPr>
            </a:lvl2pPr>
            <a:lvl3pPr>
              <a:defRPr sz="1350" b="0" i="0">
                <a:latin typeface="Arial" panose="020B0604020202020204" pitchFamily="34" charset="0"/>
                <a:cs typeface="Arial" panose="020B0604020202020204" pitchFamily="34" charset="0"/>
              </a:defRPr>
            </a:lvl3pPr>
            <a:lvl4pPr>
              <a:defRPr sz="1350" b="0" i="0">
                <a:latin typeface="Arial" panose="020B0604020202020204" pitchFamily="34" charset="0"/>
                <a:cs typeface="Arial" panose="020B0604020202020204" pitchFamily="34" charset="0"/>
              </a:defRPr>
            </a:lvl4pPr>
            <a:lvl5pPr>
              <a:defRPr sz="1350" b="0" i="0">
                <a:latin typeface="Arial" panose="020B0604020202020204" pitchFamily="34" charset="0"/>
                <a:cs typeface="Arial" panose="020B0604020202020204" pitchFamily="34" charset="0"/>
              </a:defRPr>
            </a:lvl5pPr>
            <a:lvl6pPr>
              <a:defRPr sz="1350"/>
            </a:lvl6pPr>
            <a:lvl7pPr>
              <a:defRPr sz="1350"/>
            </a:lvl7pPr>
            <a:lvl8pPr>
              <a:defRPr sz="1350"/>
            </a:lvl8pPr>
            <a:lvl9pPr>
              <a:defRPr sz="1350"/>
            </a:lvl9pPr>
          </a:lstStyle>
          <a:p>
            <a:pPr lvl="0"/>
            <a:r>
              <a:rPr lang="cy-GB" dirty="0"/>
              <a:t>Cliciwch i ychwanegu eich testun</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2" name="Title 1"/>
          <p:cNvSpPr>
            <a:spLocks noGrp="1"/>
          </p:cNvSpPr>
          <p:nvPr>
            <p:ph type="title" hasCustomPrompt="1"/>
          </p:nvPr>
        </p:nvSpPr>
        <p:spPr>
          <a:xfrm>
            <a:off x="323851" y="357190"/>
            <a:ext cx="8495998" cy="492752"/>
          </a:xfrm>
          <a:prstGeom prst="rect">
            <a:avLst/>
          </a:prstGeom>
        </p:spPr>
        <p:txBody>
          <a:bodyPr>
            <a:noAutofit/>
          </a:bodyPr>
          <a:lstStyle>
            <a:lvl1pPr marL="0" marR="0" indent="0" algn="l" defTabSz="685800" rtl="0" eaLnBrk="1" fontAlgn="auto" latinLnBrk="0" hangingPunct="1">
              <a:lnSpc>
                <a:spcPct val="100000"/>
              </a:lnSpc>
              <a:spcBef>
                <a:spcPct val="0"/>
              </a:spcBef>
              <a:spcAft>
                <a:spcPts val="0"/>
              </a:spcAft>
              <a:buClrTx/>
              <a:buSzTx/>
              <a:buFontTx/>
              <a:buNone/>
              <a:tabLst/>
              <a:defRPr sz="1650" b="1" i="0">
                <a:solidFill>
                  <a:srgbClr val="005541"/>
                </a:solidFill>
                <a:latin typeface="Arial" panose="020B0604020202020204" pitchFamily="34" charset="0"/>
                <a:cs typeface="Arial" panose="020B0604020202020204" pitchFamily="34" charset="0"/>
              </a:defRPr>
            </a:lvl1pPr>
          </a:lstStyle>
          <a:p>
            <a:r>
              <a:rPr lang="en-GB" dirty="0" err="1"/>
              <a:t>Cliciwch</a:t>
            </a:r>
            <a:r>
              <a:rPr lang="en-GB" dirty="0"/>
              <a:t> </a:t>
            </a:r>
            <a:r>
              <a:rPr lang="en-GB" dirty="0" err="1"/>
              <a:t>i</a:t>
            </a:r>
            <a:r>
              <a:rPr lang="en-GB" dirty="0"/>
              <a:t> </a:t>
            </a:r>
            <a:r>
              <a:rPr lang="en-GB" dirty="0" err="1"/>
              <a:t>ychwanegu</a:t>
            </a:r>
            <a:r>
              <a:rPr lang="en-GB" dirty="0"/>
              <a:t> </a:t>
            </a:r>
            <a:r>
              <a:rPr lang="en-GB" dirty="0" err="1"/>
              <a:t>eich</a:t>
            </a:r>
            <a:r>
              <a:rPr lang="en-GB" dirty="0"/>
              <a:t> </a:t>
            </a:r>
            <a:r>
              <a:rPr lang="en-GB" dirty="0" err="1"/>
              <a:t>testun</a:t>
            </a:r>
            <a:r>
              <a:rPr lang="en-GB" dirty="0"/>
              <a:t> / Click to add your title</a:t>
            </a:r>
          </a:p>
        </p:txBody>
      </p:sp>
    </p:spTree>
    <p:extLst>
      <p:ext uri="{BB962C8B-B14F-4D97-AF65-F5344CB8AC3E}">
        <p14:creationId xmlns:p14="http://schemas.microsoft.com/office/powerpoint/2010/main" val="1990127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lingual 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14B824-8754-1A58-3B0A-380581D2724A}"/>
              </a:ext>
            </a:extLst>
          </p:cNvPr>
          <p:cNvSpPr>
            <a:spLocks noGrp="1"/>
          </p:cNvSpPr>
          <p:nvPr>
            <p:ph type="title" hasCustomPrompt="1"/>
          </p:nvPr>
        </p:nvSpPr>
        <p:spPr>
          <a:xfrm>
            <a:off x="251520" y="1815666"/>
            <a:ext cx="8532948" cy="972108"/>
          </a:xfrm>
          <a:prstGeom prst="rect">
            <a:avLst/>
          </a:prstGeom>
        </p:spPr>
        <p:txBody>
          <a:bodyPr/>
          <a:lstStyle>
            <a:lvl1pPr algn="ctr">
              <a:defRPr sz="1500" b="1" i="0">
                <a:solidFill>
                  <a:schemeClr val="bg1"/>
                </a:solidFill>
                <a:latin typeface="Arial" panose="020B0604020202020204" pitchFamily="34" charset="0"/>
                <a:cs typeface="Arial" panose="020B0604020202020204" pitchFamily="34" charset="0"/>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lang="en-GB" dirty="0" err="1"/>
              <a:t>Cliciwch</a:t>
            </a:r>
            <a:r>
              <a:rPr lang="en-GB" dirty="0"/>
              <a:t> </a:t>
            </a:r>
            <a:r>
              <a:rPr lang="en-GB" dirty="0" err="1"/>
              <a:t>i</a:t>
            </a:r>
            <a:r>
              <a:rPr lang="en-GB" dirty="0"/>
              <a:t> </a:t>
            </a:r>
            <a:r>
              <a:rPr lang="en-GB" dirty="0" err="1"/>
              <a:t>ychwanegu</a:t>
            </a:r>
            <a:r>
              <a:rPr lang="en-GB" dirty="0"/>
              <a:t> </a:t>
            </a:r>
            <a:r>
              <a:rPr lang="en-GB" dirty="0" err="1"/>
              <a:t>eich</a:t>
            </a:r>
            <a:r>
              <a:rPr lang="en-GB" dirty="0"/>
              <a:t> </a:t>
            </a:r>
            <a:r>
              <a:rPr lang="en-GB" dirty="0" err="1"/>
              <a:t>testun</a:t>
            </a:r>
            <a:r>
              <a:rPr lang="en-GB" dirty="0"/>
              <a:t> / Click to add your text</a:t>
            </a:r>
            <a:br>
              <a:rPr lang="en-GB" dirty="0"/>
            </a:br>
            <a:endParaRPr lang="en-US" dirty="0"/>
          </a:p>
        </p:txBody>
      </p:sp>
    </p:spTree>
    <p:extLst>
      <p:ext uri="{BB962C8B-B14F-4D97-AF65-F5344CB8AC3E}">
        <p14:creationId xmlns:p14="http://schemas.microsoft.com/office/powerpoint/2010/main" val="22852640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817370"/>
            <a:ext cx="6858000" cy="815102"/>
          </a:xfrm>
        </p:spPr>
        <p:txBody>
          <a:bodyPr anchor="b">
            <a:normAutofit/>
          </a:bodyPr>
          <a:lstStyle>
            <a:lvl1pPr algn="ctr">
              <a:defRPr sz="36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B3767DFC-58A8-4476-917E-D7F36E3BF83B}" type="datetimeFigureOut">
              <a:rPr lang="en-GB" smtClean="0"/>
              <a:t>05/12/2023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AF0CEA-B6E4-4B36-997F-98A93A01189D}"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53528" y="0"/>
            <a:ext cx="1078992" cy="1268730"/>
          </a:xfrm>
          <a:prstGeom prst="rect">
            <a:avLst/>
          </a:prstGeom>
        </p:spPr>
      </p:pic>
    </p:spTree>
    <p:extLst>
      <p:ext uri="{BB962C8B-B14F-4D97-AF65-F5344CB8AC3E}">
        <p14:creationId xmlns:p14="http://schemas.microsoft.com/office/powerpoint/2010/main" val="14437027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B3767DFC-58A8-4476-917E-D7F36E3BF83B}" type="datetimeFigureOut">
              <a:rPr lang="en-GB" smtClean="0"/>
              <a:t>05/12/2023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AF0CEA-B6E4-4B36-997F-98A93A01189D}" type="slidenum">
              <a:rPr lang="en-GB" smtClean="0"/>
              <a:t>‹#›</a:t>
            </a:fld>
            <a:endParaRPr lang="en-GB"/>
          </a:p>
        </p:txBody>
      </p:sp>
    </p:spTree>
    <p:extLst>
      <p:ext uri="{BB962C8B-B14F-4D97-AF65-F5344CB8AC3E}">
        <p14:creationId xmlns:p14="http://schemas.microsoft.com/office/powerpoint/2010/main" val="37352678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ctrTitle"/>
          </p:nvPr>
        </p:nvSpPr>
        <p:spPr>
          <a:xfrm>
            <a:off x="1143000" y="1817370"/>
            <a:ext cx="6858000" cy="815102"/>
          </a:xfrm>
        </p:spPr>
        <p:txBody>
          <a:bodyPr anchor="b">
            <a:normAutofit/>
          </a:bodyPr>
          <a:lstStyle>
            <a:lvl1pPr algn="ctr">
              <a:defRPr sz="36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lvl1pPr>
              <a:defRPr>
                <a:solidFill>
                  <a:schemeClr val="bg1"/>
                </a:solidFill>
              </a:defRPr>
            </a:lvl1pPr>
          </a:lstStyle>
          <a:p>
            <a:fld id="{B3767DFC-58A8-4476-917E-D7F36E3BF83B}" type="datetimeFigureOut">
              <a:rPr lang="en-GB" smtClean="0"/>
              <a:pPr/>
              <a:t>05/12/2023</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AAF0CEA-B6E4-4B36-997F-98A93A01189D}" type="slidenum">
              <a:rPr lang="en-GB" smtClean="0"/>
              <a:pPr/>
              <a:t>‹#›</a:t>
            </a:fld>
            <a:endParaRPr lang="en-GB"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53528" y="1"/>
            <a:ext cx="1078992" cy="1269974"/>
          </a:xfrm>
          <a:prstGeom prst="rect">
            <a:avLst/>
          </a:prstGeom>
        </p:spPr>
      </p:pic>
    </p:spTree>
    <p:extLst>
      <p:ext uri="{BB962C8B-B14F-4D97-AF65-F5344CB8AC3E}">
        <p14:creationId xmlns:p14="http://schemas.microsoft.com/office/powerpoint/2010/main" val="14920432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lvl1pPr>
              <a:defRPr>
                <a:solidFill>
                  <a:schemeClr val="bg1"/>
                </a:solidFill>
              </a:defRPr>
            </a:lvl1pPr>
          </a:lstStyle>
          <a:p>
            <a:fld id="{B3767DFC-58A8-4476-917E-D7F36E3BF83B}" type="datetimeFigureOut">
              <a:rPr lang="en-GB" smtClean="0"/>
              <a:pPr/>
              <a:t>05/12/2023</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AAF0CEA-B6E4-4B36-997F-98A93A01189D}" type="slidenum">
              <a:rPr lang="en-GB" smtClean="0"/>
              <a:pPr/>
              <a:t>‹#›</a:t>
            </a:fld>
            <a:endParaRPr lang="en-GB" dirty="0"/>
          </a:p>
        </p:txBody>
      </p:sp>
    </p:spTree>
    <p:extLst>
      <p:ext uri="{BB962C8B-B14F-4D97-AF65-F5344CB8AC3E}">
        <p14:creationId xmlns:p14="http://schemas.microsoft.com/office/powerpoint/2010/main" val="19239450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4000" cy="5178690"/>
          </a:xfrm>
          <a:prstGeom prst="rect">
            <a:avLst/>
          </a:prstGeom>
        </p:spPr>
      </p:pic>
      <p:sp>
        <p:nvSpPr>
          <p:cNvPr id="2" name="Title 1"/>
          <p:cNvSpPr>
            <a:spLocks noGrp="1"/>
          </p:cNvSpPr>
          <p:nvPr>
            <p:ph type="ctrTitle"/>
          </p:nvPr>
        </p:nvSpPr>
        <p:spPr>
          <a:xfrm>
            <a:off x="1143000" y="1817370"/>
            <a:ext cx="6858000" cy="815102"/>
          </a:xfrm>
        </p:spPr>
        <p:txBody>
          <a:bodyPr anchor="b">
            <a:normAutofit/>
          </a:bodyPr>
          <a:lstStyle>
            <a:lvl1pPr algn="ctr">
              <a:defRPr sz="36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lvl1pPr>
              <a:defRPr>
                <a:solidFill>
                  <a:schemeClr val="bg1"/>
                </a:solidFill>
              </a:defRPr>
            </a:lvl1pPr>
          </a:lstStyle>
          <a:p>
            <a:fld id="{B3767DFC-58A8-4476-917E-D7F36E3BF83B}" type="datetimeFigureOut">
              <a:rPr lang="en-GB" smtClean="0"/>
              <a:pPr/>
              <a:t>05/12/2023</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AAF0CEA-B6E4-4B36-997F-98A93A01189D}" type="slidenum">
              <a:rPr lang="en-GB" smtClean="0"/>
              <a:pPr/>
              <a:t>‹#›</a:t>
            </a:fld>
            <a:endParaRPr lang="en-GB"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53528" y="1"/>
            <a:ext cx="1078992" cy="1269974"/>
          </a:xfrm>
          <a:prstGeom prst="rect">
            <a:avLst/>
          </a:prstGeom>
        </p:spPr>
      </p:pic>
    </p:spTree>
    <p:extLst>
      <p:ext uri="{BB962C8B-B14F-4D97-AF65-F5344CB8AC3E}">
        <p14:creationId xmlns:p14="http://schemas.microsoft.com/office/powerpoint/2010/main" val="346952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Content - drop">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7544" y="1167594"/>
            <a:ext cx="5364596" cy="540060"/>
          </a:xfrm>
        </p:spPr>
        <p:txBody>
          <a:bodyPr anchor="t">
            <a:noAutofit/>
          </a:bodyPr>
          <a:lstStyle>
            <a:lvl1pPr>
              <a:defRPr sz="2400" baseline="0"/>
            </a:lvl1pPr>
          </a:lstStyle>
          <a:p>
            <a:r>
              <a:rPr lang="en-US" dirty="0"/>
              <a:t>click to add title</a:t>
            </a:r>
            <a:endParaRPr lang="en-GB" dirty="0"/>
          </a:p>
        </p:txBody>
      </p:sp>
      <p:sp>
        <p:nvSpPr>
          <p:cNvPr id="6" name="Text Placeholder 5"/>
          <p:cNvSpPr>
            <a:spLocks noGrp="1"/>
          </p:cNvSpPr>
          <p:nvPr>
            <p:ph type="body" sz="quarter" idx="11"/>
          </p:nvPr>
        </p:nvSpPr>
        <p:spPr>
          <a:xfrm>
            <a:off x="5868145" y="484188"/>
            <a:ext cx="2699594" cy="395286"/>
          </a:xfrm>
        </p:spPr>
        <p:txBody>
          <a:bodyPr>
            <a:noAutofit/>
          </a:bodyPr>
          <a:lstStyle>
            <a:lvl1pPr marL="0" indent="0" algn="r">
              <a:spcBef>
                <a:spcPts val="0"/>
              </a:spcBef>
              <a:buFont typeface="Arial" panose="020B0604020202020204" pitchFamily="34" charset="0"/>
              <a:buNone/>
              <a:defRPr sz="1100"/>
            </a:lvl1pPr>
            <a:lvl2pPr>
              <a:defRPr sz="1100"/>
            </a:lvl2pPr>
            <a:lvl3pPr>
              <a:defRPr sz="1050"/>
            </a:lvl3pPr>
            <a:lvl4pPr>
              <a:defRPr sz="1000"/>
            </a:lvl4pPr>
            <a:lvl5pPr>
              <a:defRPr sz="1000"/>
            </a:lvl5pPr>
          </a:lstStyle>
          <a:p>
            <a:pPr lvl="0"/>
            <a:r>
              <a:rPr lang="en-US"/>
              <a:t>Click to edit Master text styles</a:t>
            </a:r>
          </a:p>
        </p:txBody>
      </p:sp>
      <p:sp>
        <p:nvSpPr>
          <p:cNvPr id="8" name="Text Placeholder 7"/>
          <p:cNvSpPr>
            <a:spLocks noGrp="1"/>
          </p:cNvSpPr>
          <p:nvPr>
            <p:ph type="body" sz="quarter" idx="12"/>
          </p:nvPr>
        </p:nvSpPr>
        <p:spPr>
          <a:xfrm>
            <a:off x="468313" y="1743075"/>
            <a:ext cx="5183807" cy="2989263"/>
          </a:xfrm>
        </p:spPr>
        <p:txBody>
          <a:bodyPr>
            <a:normAutofit/>
          </a:bodyPr>
          <a:lstStyle>
            <a:lvl1pPr marL="252000" indent="-252000">
              <a:spcBef>
                <a:spcPts val="0"/>
              </a:spcBef>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3"/>
          <p:cNvSpPr>
            <a:spLocks noGrp="1"/>
          </p:cNvSpPr>
          <p:nvPr>
            <p:ph type="body" sz="quarter" idx="17"/>
          </p:nvPr>
        </p:nvSpPr>
        <p:spPr>
          <a:xfrm>
            <a:off x="6106690" y="1384300"/>
            <a:ext cx="2461754" cy="3147981"/>
          </a:xfrm>
          <a:custGeom>
            <a:avLst/>
            <a:gdLst>
              <a:gd name="connsiteX0" fmla="*/ 3 w 2808312"/>
              <a:gd name="connsiteY0" fmla="*/ 1565086 h 4097460"/>
              <a:gd name="connsiteX1" fmla="*/ 1404156 w 2808312"/>
              <a:gd name="connsiteY1" fmla="*/ 0 h 4097460"/>
              <a:gd name="connsiteX2" fmla="*/ 2808309 w 2808312"/>
              <a:gd name="connsiteY2" fmla="*/ 1565086 h 4097460"/>
              <a:gd name="connsiteX3" fmla="*/ 2271970 w 2808312"/>
              <a:gd name="connsiteY3" fmla="*/ 4097450 h 4097460"/>
              <a:gd name="connsiteX4" fmla="*/ 536342 w 2808312"/>
              <a:gd name="connsiteY4" fmla="*/ 4097450 h 4097460"/>
              <a:gd name="connsiteX5" fmla="*/ 3 w 2808312"/>
              <a:gd name="connsiteY5" fmla="*/ 1565086 h 4097460"/>
              <a:gd name="connsiteX0" fmla="*/ 0 w 2808306"/>
              <a:gd name="connsiteY0" fmla="*/ 1565086 h 4097450"/>
              <a:gd name="connsiteX1" fmla="*/ 1404153 w 2808306"/>
              <a:gd name="connsiteY1" fmla="*/ 0 h 4097450"/>
              <a:gd name="connsiteX2" fmla="*/ 2808306 w 2808306"/>
              <a:gd name="connsiteY2" fmla="*/ 1565086 h 4097450"/>
              <a:gd name="connsiteX3" fmla="*/ 2271967 w 2808306"/>
              <a:gd name="connsiteY3" fmla="*/ 4097450 h 4097450"/>
              <a:gd name="connsiteX4" fmla="*/ 536339 w 2808306"/>
              <a:gd name="connsiteY4" fmla="*/ 4097450 h 4097450"/>
              <a:gd name="connsiteX5" fmla="*/ 0 w 2808306"/>
              <a:gd name="connsiteY5" fmla="*/ 1565086 h 4097450"/>
              <a:gd name="connsiteX0" fmla="*/ 36856 w 2845162"/>
              <a:gd name="connsiteY0" fmla="*/ 1565086 h 4097450"/>
              <a:gd name="connsiteX1" fmla="*/ 1441009 w 2845162"/>
              <a:gd name="connsiteY1" fmla="*/ 0 h 4097450"/>
              <a:gd name="connsiteX2" fmla="*/ 2845162 w 2845162"/>
              <a:gd name="connsiteY2" fmla="*/ 1565086 h 4097450"/>
              <a:gd name="connsiteX3" fmla="*/ 2308823 w 2845162"/>
              <a:gd name="connsiteY3" fmla="*/ 4097450 h 4097450"/>
              <a:gd name="connsiteX4" fmla="*/ 573195 w 2845162"/>
              <a:gd name="connsiteY4" fmla="*/ 4097450 h 4097450"/>
              <a:gd name="connsiteX5" fmla="*/ 36856 w 2845162"/>
              <a:gd name="connsiteY5" fmla="*/ 1565086 h 4097450"/>
              <a:gd name="connsiteX0" fmla="*/ 36856 w 2882018"/>
              <a:gd name="connsiteY0" fmla="*/ 1565086 h 4097450"/>
              <a:gd name="connsiteX1" fmla="*/ 1441009 w 2882018"/>
              <a:gd name="connsiteY1" fmla="*/ 0 h 4097450"/>
              <a:gd name="connsiteX2" fmla="*/ 2845162 w 2882018"/>
              <a:gd name="connsiteY2" fmla="*/ 1565086 h 4097450"/>
              <a:gd name="connsiteX3" fmla="*/ 2308823 w 2882018"/>
              <a:gd name="connsiteY3" fmla="*/ 4097450 h 4097450"/>
              <a:gd name="connsiteX4" fmla="*/ 573195 w 2882018"/>
              <a:gd name="connsiteY4" fmla="*/ 4097450 h 4097450"/>
              <a:gd name="connsiteX5" fmla="*/ 36856 w 2882018"/>
              <a:gd name="connsiteY5" fmla="*/ 1565086 h 4097450"/>
              <a:gd name="connsiteX0" fmla="*/ 29664 w 3004479"/>
              <a:gd name="connsiteY0" fmla="*/ 2329361 h 4368318"/>
              <a:gd name="connsiteX1" fmla="*/ 1563470 w 3004479"/>
              <a:gd name="connsiteY1" fmla="*/ 0 h 4368318"/>
              <a:gd name="connsiteX2" fmla="*/ 2967623 w 3004479"/>
              <a:gd name="connsiteY2" fmla="*/ 1565086 h 4368318"/>
              <a:gd name="connsiteX3" fmla="*/ 2431284 w 3004479"/>
              <a:gd name="connsiteY3" fmla="*/ 4097450 h 4368318"/>
              <a:gd name="connsiteX4" fmla="*/ 695656 w 3004479"/>
              <a:gd name="connsiteY4" fmla="*/ 4097450 h 4368318"/>
              <a:gd name="connsiteX5" fmla="*/ 29664 w 3004479"/>
              <a:gd name="connsiteY5" fmla="*/ 2329361 h 4368318"/>
              <a:gd name="connsiteX0" fmla="*/ 29664 w 3146516"/>
              <a:gd name="connsiteY0" fmla="*/ 2329361 h 4316758"/>
              <a:gd name="connsiteX1" fmla="*/ 1563470 w 3146516"/>
              <a:gd name="connsiteY1" fmla="*/ 0 h 4316758"/>
              <a:gd name="connsiteX2" fmla="*/ 3117748 w 3146516"/>
              <a:gd name="connsiteY2" fmla="*/ 2356656 h 4316758"/>
              <a:gd name="connsiteX3" fmla="*/ 2431284 w 3146516"/>
              <a:gd name="connsiteY3" fmla="*/ 4097450 h 4316758"/>
              <a:gd name="connsiteX4" fmla="*/ 695656 w 3146516"/>
              <a:gd name="connsiteY4" fmla="*/ 4097450 h 4316758"/>
              <a:gd name="connsiteX5" fmla="*/ 29664 w 3146516"/>
              <a:gd name="connsiteY5" fmla="*/ 2329361 h 4316758"/>
              <a:gd name="connsiteX0" fmla="*/ 168624 w 3285476"/>
              <a:gd name="connsiteY0" fmla="*/ 2329361 h 4316758"/>
              <a:gd name="connsiteX1" fmla="*/ 1702430 w 3285476"/>
              <a:gd name="connsiteY1" fmla="*/ 0 h 4316758"/>
              <a:gd name="connsiteX2" fmla="*/ 3256708 w 3285476"/>
              <a:gd name="connsiteY2" fmla="*/ 2356656 h 4316758"/>
              <a:gd name="connsiteX3" fmla="*/ 2570244 w 3285476"/>
              <a:gd name="connsiteY3" fmla="*/ 4097450 h 4316758"/>
              <a:gd name="connsiteX4" fmla="*/ 834616 w 3285476"/>
              <a:gd name="connsiteY4" fmla="*/ 4097450 h 4316758"/>
              <a:gd name="connsiteX5" fmla="*/ 168624 w 3285476"/>
              <a:gd name="connsiteY5" fmla="*/ 2329361 h 4316758"/>
              <a:gd name="connsiteX0" fmla="*/ 1700 w 3118552"/>
              <a:gd name="connsiteY0" fmla="*/ 2329361 h 4316758"/>
              <a:gd name="connsiteX1" fmla="*/ 1535506 w 3118552"/>
              <a:gd name="connsiteY1" fmla="*/ 0 h 4316758"/>
              <a:gd name="connsiteX2" fmla="*/ 3089784 w 3118552"/>
              <a:gd name="connsiteY2" fmla="*/ 2356656 h 4316758"/>
              <a:gd name="connsiteX3" fmla="*/ 2403320 w 3118552"/>
              <a:gd name="connsiteY3" fmla="*/ 4097450 h 4316758"/>
              <a:gd name="connsiteX4" fmla="*/ 667692 w 3118552"/>
              <a:gd name="connsiteY4" fmla="*/ 4097450 h 4316758"/>
              <a:gd name="connsiteX5" fmla="*/ 1700 w 3118552"/>
              <a:gd name="connsiteY5" fmla="*/ 2329361 h 4316758"/>
              <a:gd name="connsiteX0" fmla="*/ 40 w 3116892"/>
              <a:gd name="connsiteY0" fmla="*/ 2329361 h 4316758"/>
              <a:gd name="connsiteX1" fmla="*/ 1533846 w 3116892"/>
              <a:gd name="connsiteY1" fmla="*/ 0 h 4316758"/>
              <a:gd name="connsiteX2" fmla="*/ 3088124 w 3116892"/>
              <a:gd name="connsiteY2" fmla="*/ 2356656 h 4316758"/>
              <a:gd name="connsiteX3" fmla="*/ 2401660 w 3116892"/>
              <a:gd name="connsiteY3" fmla="*/ 4097450 h 4316758"/>
              <a:gd name="connsiteX4" fmla="*/ 666032 w 3116892"/>
              <a:gd name="connsiteY4" fmla="*/ 4097450 h 4316758"/>
              <a:gd name="connsiteX5" fmla="*/ 40 w 3116892"/>
              <a:gd name="connsiteY5" fmla="*/ 2329361 h 4316758"/>
              <a:gd name="connsiteX0" fmla="*/ 40 w 3257172"/>
              <a:gd name="connsiteY0" fmla="*/ 2329361 h 4316758"/>
              <a:gd name="connsiteX1" fmla="*/ 1533846 w 3257172"/>
              <a:gd name="connsiteY1" fmla="*/ 0 h 4316758"/>
              <a:gd name="connsiteX2" fmla="*/ 3088124 w 3257172"/>
              <a:gd name="connsiteY2" fmla="*/ 2356656 h 4316758"/>
              <a:gd name="connsiteX3" fmla="*/ 2401660 w 3257172"/>
              <a:gd name="connsiteY3" fmla="*/ 4097450 h 4316758"/>
              <a:gd name="connsiteX4" fmla="*/ 666032 w 3257172"/>
              <a:gd name="connsiteY4" fmla="*/ 4097450 h 4316758"/>
              <a:gd name="connsiteX5" fmla="*/ 40 w 3257172"/>
              <a:gd name="connsiteY5" fmla="*/ 2329361 h 4316758"/>
              <a:gd name="connsiteX0" fmla="*/ 40 w 3088225"/>
              <a:gd name="connsiteY0" fmla="*/ 2329361 h 4316758"/>
              <a:gd name="connsiteX1" fmla="*/ 1533846 w 3088225"/>
              <a:gd name="connsiteY1" fmla="*/ 0 h 4316758"/>
              <a:gd name="connsiteX2" fmla="*/ 3088124 w 3088225"/>
              <a:gd name="connsiteY2" fmla="*/ 2356656 h 4316758"/>
              <a:gd name="connsiteX3" fmla="*/ 2401660 w 3088225"/>
              <a:gd name="connsiteY3" fmla="*/ 4097450 h 4316758"/>
              <a:gd name="connsiteX4" fmla="*/ 666032 w 3088225"/>
              <a:gd name="connsiteY4" fmla="*/ 4097450 h 4316758"/>
              <a:gd name="connsiteX5" fmla="*/ 40 w 3088225"/>
              <a:gd name="connsiteY5" fmla="*/ 2329361 h 4316758"/>
              <a:gd name="connsiteX0" fmla="*/ 33460 w 3121647"/>
              <a:gd name="connsiteY0" fmla="*/ 2329361 h 4194475"/>
              <a:gd name="connsiteX1" fmla="*/ 1567266 w 3121647"/>
              <a:gd name="connsiteY1" fmla="*/ 0 h 4194475"/>
              <a:gd name="connsiteX2" fmla="*/ 3121544 w 3121647"/>
              <a:gd name="connsiteY2" fmla="*/ 2356656 h 4194475"/>
              <a:gd name="connsiteX3" fmla="*/ 2435080 w 3121647"/>
              <a:gd name="connsiteY3" fmla="*/ 4097450 h 4194475"/>
              <a:gd name="connsiteX4" fmla="*/ 665333 w 3121647"/>
              <a:gd name="connsiteY4" fmla="*/ 3797199 h 4194475"/>
              <a:gd name="connsiteX5" fmla="*/ 33460 w 3121647"/>
              <a:gd name="connsiteY5" fmla="*/ 2329361 h 4194475"/>
              <a:gd name="connsiteX0" fmla="*/ 32801 w 3143624"/>
              <a:gd name="connsiteY0" fmla="*/ 2329361 h 4020083"/>
              <a:gd name="connsiteX1" fmla="*/ 1566607 w 3143624"/>
              <a:gd name="connsiteY1" fmla="*/ 0 h 4020083"/>
              <a:gd name="connsiteX2" fmla="*/ 3120885 w 3143624"/>
              <a:gd name="connsiteY2" fmla="*/ 2356656 h 4020083"/>
              <a:gd name="connsiteX3" fmla="*/ 2366182 w 3143624"/>
              <a:gd name="connsiteY3" fmla="*/ 3865438 h 4020083"/>
              <a:gd name="connsiteX4" fmla="*/ 664674 w 3143624"/>
              <a:gd name="connsiteY4" fmla="*/ 3797199 h 4020083"/>
              <a:gd name="connsiteX5" fmla="*/ 32801 w 3143624"/>
              <a:gd name="connsiteY5" fmla="*/ 2329361 h 4020083"/>
              <a:gd name="connsiteX0" fmla="*/ 32801 w 3146956"/>
              <a:gd name="connsiteY0" fmla="*/ 2329361 h 4063232"/>
              <a:gd name="connsiteX1" fmla="*/ 1566607 w 3146956"/>
              <a:gd name="connsiteY1" fmla="*/ 0 h 4063232"/>
              <a:gd name="connsiteX2" fmla="*/ 3120885 w 3146956"/>
              <a:gd name="connsiteY2" fmla="*/ 2356656 h 4063232"/>
              <a:gd name="connsiteX3" fmla="*/ 2366182 w 3146956"/>
              <a:gd name="connsiteY3" fmla="*/ 3865438 h 4063232"/>
              <a:gd name="connsiteX4" fmla="*/ 664674 w 3146956"/>
              <a:gd name="connsiteY4" fmla="*/ 3797199 h 4063232"/>
              <a:gd name="connsiteX5" fmla="*/ 32801 w 3146956"/>
              <a:gd name="connsiteY5" fmla="*/ 2329361 h 406323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47284"/>
              <a:gd name="connsiteY0" fmla="*/ 2329361 h 4096062"/>
              <a:gd name="connsiteX1" fmla="*/ 1570944 w 3147284"/>
              <a:gd name="connsiteY1" fmla="*/ 0 h 4096062"/>
              <a:gd name="connsiteX2" fmla="*/ 3125222 w 3147284"/>
              <a:gd name="connsiteY2" fmla="*/ 2356656 h 4096062"/>
              <a:gd name="connsiteX3" fmla="*/ 2370519 w 3147284"/>
              <a:gd name="connsiteY3" fmla="*/ 3865438 h 4096062"/>
              <a:gd name="connsiteX4" fmla="*/ 669011 w 3147284"/>
              <a:gd name="connsiteY4" fmla="*/ 3797199 h 4096062"/>
              <a:gd name="connsiteX5" fmla="*/ 37138 w 3147284"/>
              <a:gd name="connsiteY5" fmla="*/ 2329361 h 4096062"/>
              <a:gd name="connsiteX0" fmla="*/ 37138 w 3136485"/>
              <a:gd name="connsiteY0" fmla="*/ 2329361 h 4096062"/>
              <a:gd name="connsiteX1" fmla="*/ 1570944 w 3136485"/>
              <a:gd name="connsiteY1" fmla="*/ 0 h 4096062"/>
              <a:gd name="connsiteX2" fmla="*/ 3125222 w 3136485"/>
              <a:gd name="connsiteY2" fmla="*/ 2356656 h 4096062"/>
              <a:gd name="connsiteX3" fmla="*/ 2370519 w 3136485"/>
              <a:gd name="connsiteY3" fmla="*/ 3865438 h 4096062"/>
              <a:gd name="connsiteX4" fmla="*/ 669011 w 3136485"/>
              <a:gd name="connsiteY4" fmla="*/ 3797199 h 4096062"/>
              <a:gd name="connsiteX5" fmla="*/ 37138 w 3136485"/>
              <a:gd name="connsiteY5" fmla="*/ 2329361 h 4096062"/>
              <a:gd name="connsiteX0" fmla="*/ 37138 w 3143460"/>
              <a:gd name="connsiteY0" fmla="*/ 2329361 h 4096062"/>
              <a:gd name="connsiteX1" fmla="*/ 1570944 w 3143460"/>
              <a:gd name="connsiteY1" fmla="*/ 0 h 4096062"/>
              <a:gd name="connsiteX2" fmla="*/ 3125222 w 3143460"/>
              <a:gd name="connsiteY2" fmla="*/ 2356656 h 4096062"/>
              <a:gd name="connsiteX3" fmla="*/ 2370519 w 3143460"/>
              <a:gd name="connsiteY3" fmla="*/ 3865438 h 4096062"/>
              <a:gd name="connsiteX4" fmla="*/ 669011 w 3143460"/>
              <a:gd name="connsiteY4" fmla="*/ 3797199 h 4096062"/>
              <a:gd name="connsiteX5" fmla="*/ 37138 w 3143460"/>
              <a:gd name="connsiteY5" fmla="*/ 2329361 h 4096062"/>
              <a:gd name="connsiteX0" fmla="*/ 37138 w 3143217"/>
              <a:gd name="connsiteY0" fmla="*/ 2329361 h 4076974"/>
              <a:gd name="connsiteX1" fmla="*/ 1570944 w 3143217"/>
              <a:gd name="connsiteY1" fmla="*/ 0 h 4076974"/>
              <a:gd name="connsiteX2" fmla="*/ 3125222 w 3143217"/>
              <a:gd name="connsiteY2" fmla="*/ 2356656 h 4076974"/>
              <a:gd name="connsiteX3" fmla="*/ 2370519 w 3143217"/>
              <a:gd name="connsiteY3" fmla="*/ 3865438 h 4076974"/>
              <a:gd name="connsiteX4" fmla="*/ 669011 w 3143217"/>
              <a:gd name="connsiteY4" fmla="*/ 3797199 h 4076974"/>
              <a:gd name="connsiteX5" fmla="*/ 37138 w 3143217"/>
              <a:gd name="connsiteY5" fmla="*/ 2329361 h 4076974"/>
              <a:gd name="connsiteX0" fmla="*/ 27855 w 3133934"/>
              <a:gd name="connsiteY0" fmla="*/ 2329361 h 4076974"/>
              <a:gd name="connsiteX1" fmla="*/ 1561661 w 3133934"/>
              <a:gd name="connsiteY1" fmla="*/ 0 h 4076974"/>
              <a:gd name="connsiteX2" fmla="*/ 3115939 w 3133934"/>
              <a:gd name="connsiteY2" fmla="*/ 2356656 h 4076974"/>
              <a:gd name="connsiteX3" fmla="*/ 2361236 w 3133934"/>
              <a:gd name="connsiteY3" fmla="*/ 3865438 h 4076974"/>
              <a:gd name="connsiteX4" fmla="*/ 659728 w 3133934"/>
              <a:gd name="connsiteY4" fmla="*/ 3797199 h 4076974"/>
              <a:gd name="connsiteX5" fmla="*/ 27855 w 3133934"/>
              <a:gd name="connsiteY5" fmla="*/ 2329361 h 4076974"/>
              <a:gd name="connsiteX0" fmla="*/ 27855 w 3135804"/>
              <a:gd name="connsiteY0" fmla="*/ 2329361 h 4076974"/>
              <a:gd name="connsiteX1" fmla="*/ 1561661 w 3135804"/>
              <a:gd name="connsiteY1" fmla="*/ 0 h 4076974"/>
              <a:gd name="connsiteX2" fmla="*/ 3115939 w 3135804"/>
              <a:gd name="connsiteY2" fmla="*/ 2356656 h 4076974"/>
              <a:gd name="connsiteX3" fmla="*/ 2361236 w 3135804"/>
              <a:gd name="connsiteY3" fmla="*/ 3865438 h 4076974"/>
              <a:gd name="connsiteX4" fmla="*/ 659728 w 3135804"/>
              <a:gd name="connsiteY4" fmla="*/ 3797199 h 4076974"/>
              <a:gd name="connsiteX5" fmla="*/ 27855 w 3135804"/>
              <a:gd name="connsiteY5" fmla="*/ 2329361 h 4076974"/>
              <a:gd name="connsiteX0" fmla="*/ 27855 w 3128662"/>
              <a:gd name="connsiteY0" fmla="*/ 2329361 h 4076974"/>
              <a:gd name="connsiteX1" fmla="*/ 1561661 w 3128662"/>
              <a:gd name="connsiteY1" fmla="*/ 0 h 4076974"/>
              <a:gd name="connsiteX2" fmla="*/ 3115939 w 3128662"/>
              <a:gd name="connsiteY2" fmla="*/ 2356656 h 4076974"/>
              <a:gd name="connsiteX3" fmla="*/ 2361236 w 3128662"/>
              <a:gd name="connsiteY3" fmla="*/ 3865438 h 4076974"/>
              <a:gd name="connsiteX4" fmla="*/ 659728 w 3128662"/>
              <a:gd name="connsiteY4" fmla="*/ 3797199 h 4076974"/>
              <a:gd name="connsiteX5" fmla="*/ 27855 w 3128662"/>
              <a:gd name="connsiteY5" fmla="*/ 2329361 h 4076974"/>
              <a:gd name="connsiteX0" fmla="*/ 27855 w 3137724"/>
              <a:gd name="connsiteY0" fmla="*/ 2329361 h 4076974"/>
              <a:gd name="connsiteX1" fmla="*/ 1561661 w 3137724"/>
              <a:gd name="connsiteY1" fmla="*/ 0 h 4076974"/>
              <a:gd name="connsiteX2" fmla="*/ 3115939 w 3137724"/>
              <a:gd name="connsiteY2" fmla="*/ 2356656 h 4076974"/>
              <a:gd name="connsiteX3" fmla="*/ 2361236 w 3137724"/>
              <a:gd name="connsiteY3" fmla="*/ 3865438 h 4076974"/>
              <a:gd name="connsiteX4" fmla="*/ 659728 w 3137724"/>
              <a:gd name="connsiteY4" fmla="*/ 3797199 h 4076974"/>
              <a:gd name="connsiteX5" fmla="*/ 27855 w 3137724"/>
              <a:gd name="connsiteY5" fmla="*/ 2329361 h 4076974"/>
              <a:gd name="connsiteX0" fmla="*/ 27855 w 3136929"/>
              <a:gd name="connsiteY0" fmla="*/ 2329361 h 4082382"/>
              <a:gd name="connsiteX1" fmla="*/ 1561661 w 3136929"/>
              <a:gd name="connsiteY1" fmla="*/ 0 h 4082382"/>
              <a:gd name="connsiteX2" fmla="*/ 3115939 w 3136929"/>
              <a:gd name="connsiteY2" fmla="*/ 2356656 h 4082382"/>
              <a:gd name="connsiteX3" fmla="*/ 2361236 w 3136929"/>
              <a:gd name="connsiteY3" fmla="*/ 3865438 h 4082382"/>
              <a:gd name="connsiteX4" fmla="*/ 659728 w 3136929"/>
              <a:gd name="connsiteY4" fmla="*/ 3797199 h 4082382"/>
              <a:gd name="connsiteX5" fmla="*/ 27855 w 3136929"/>
              <a:gd name="connsiteY5" fmla="*/ 2329361 h 4082382"/>
              <a:gd name="connsiteX0" fmla="*/ 2046 w 3111120"/>
              <a:gd name="connsiteY0" fmla="*/ 2329361 h 4082382"/>
              <a:gd name="connsiteX1" fmla="*/ 1535852 w 3111120"/>
              <a:gd name="connsiteY1" fmla="*/ 0 h 4082382"/>
              <a:gd name="connsiteX2" fmla="*/ 3090130 w 3111120"/>
              <a:gd name="connsiteY2" fmla="*/ 2356656 h 4082382"/>
              <a:gd name="connsiteX3" fmla="*/ 2335427 w 3111120"/>
              <a:gd name="connsiteY3" fmla="*/ 3865438 h 4082382"/>
              <a:gd name="connsiteX4" fmla="*/ 633919 w 3111120"/>
              <a:gd name="connsiteY4" fmla="*/ 3797199 h 4082382"/>
              <a:gd name="connsiteX5" fmla="*/ 2046 w 3111120"/>
              <a:gd name="connsiteY5" fmla="*/ 2329361 h 4082382"/>
              <a:gd name="connsiteX0" fmla="*/ 396 w 3109470"/>
              <a:gd name="connsiteY0" fmla="*/ 2329361 h 4082382"/>
              <a:gd name="connsiteX1" fmla="*/ 1534202 w 3109470"/>
              <a:gd name="connsiteY1" fmla="*/ 0 h 4082382"/>
              <a:gd name="connsiteX2" fmla="*/ 3088480 w 3109470"/>
              <a:gd name="connsiteY2" fmla="*/ 2356656 h 4082382"/>
              <a:gd name="connsiteX3" fmla="*/ 2333777 w 3109470"/>
              <a:gd name="connsiteY3" fmla="*/ 3865438 h 4082382"/>
              <a:gd name="connsiteX4" fmla="*/ 632269 w 3109470"/>
              <a:gd name="connsiteY4" fmla="*/ 3797199 h 4082382"/>
              <a:gd name="connsiteX5" fmla="*/ 396 w 3109470"/>
              <a:gd name="connsiteY5" fmla="*/ 2329361 h 4082382"/>
              <a:gd name="connsiteX0" fmla="*/ 375 w 3150392"/>
              <a:gd name="connsiteY0" fmla="*/ 2595492 h 4035583"/>
              <a:gd name="connsiteX1" fmla="*/ 1575124 w 3150392"/>
              <a:gd name="connsiteY1" fmla="*/ 0 h 4035583"/>
              <a:gd name="connsiteX2" fmla="*/ 3129402 w 3150392"/>
              <a:gd name="connsiteY2" fmla="*/ 2356656 h 4035583"/>
              <a:gd name="connsiteX3" fmla="*/ 2374699 w 3150392"/>
              <a:gd name="connsiteY3" fmla="*/ 3865438 h 4035583"/>
              <a:gd name="connsiteX4" fmla="*/ 673191 w 3150392"/>
              <a:gd name="connsiteY4" fmla="*/ 3797199 h 4035583"/>
              <a:gd name="connsiteX5" fmla="*/ 375 w 3150392"/>
              <a:gd name="connsiteY5" fmla="*/ 2595492 h 4035583"/>
              <a:gd name="connsiteX0" fmla="*/ 473 w 3150490"/>
              <a:gd name="connsiteY0" fmla="*/ 2595492 h 4035583"/>
              <a:gd name="connsiteX1" fmla="*/ 1575222 w 3150490"/>
              <a:gd name="connsiteY1" fmla="*/ 0 h 4035583"/>
              <a:gd name="connsiteX2" fmla="*/ 3129500 w 3150490"/>
              <a:gd name="connsiteY2" fmla="*/ 2356656 h 4035583"/>
              <a:gd name="connsiteX3" fmla="*/ 2374797 w 3150490"/>
              <a:gd name="connsiteY3" fmla="*/ 3865438 h 4035583"/>
              <a:gd name="connsiteX4" fmla="*/ 673289 w 3150490"/>
              <a:gd name="connsiteY4" fmla="*/ 3797199 h 4035583"/>
              <a:gd name="connsiteX5" fmla="*/ 473 w 3150490"/>
              <a:gd name="connsiteY5" fmla="*/ 2595492 h 4035583"/>
              <a:gd name="connsiteX0" fmla="*/ 168 w 3150185"/>
              <a:gd name="connsiteY0" fmla="*/ 2595492 h 4035583"/>
              <a:gd name="connsiteX1" fmla="*/ 1574917 w 3150185"/>
              <a:gd name="connsiteY1" fmla="*/ 0 h 4035583"/>
              <a:gd name="connsiteX2" fmla="*/ 3129195 w 3150185"/>
              <a:gd name="connsiteY2" fmla="*/ 2356656 h 4035583"/>
              <a:gd name="connsiteX3" fmla="*/ 2374492 w 3150185"/>
              <a:gd name="connsiteY3" fmla="*/ 3865438 h 4035583"/>
              <a:gd name="connsiteX4" fmla="*/ 672984 w 3150185"/>
              <a:gd name="connsiteY4" fmla="*/ 3797199 h 4035583"/>
              <a:gd name="connsiteX5" fmla="*/ 168 w 3150185"/>
              <a:gd name="connsiteY5" fmla="*/ 2595492 h 4035583"/>
              <a:gd name="connsiteX0" fmla="*/ 170 w 3143364"/>
              <a:gd name="connsiteY0" fmla="*/ 2527254 h 4038855"/>
              <a:gd name="connsiteX1" fmla="*/ 1568096 w 3143364"/>
              <a:gd name="connsiteY1" fmla="*/ 0 h 4038855"/>
              <a:gd name="connsiteX2" fmla="*/ 3122374 w 3143364"/>
              <a:gd name="connsiteY2" fmla="*/ 2356656 h 4038855"/>
              <a:gd name="connsiteX3" fmla="*/ 2367671 w 3143364"/>
              <a:gd name="connsiteY3" fmla="*/ 3865438 h 4038855"/>
              <a:gd name="connsiteX4" fmla="*/ 666163 w 3143364"/>
              <a:gd name="connsiteY4" fmla="*/ 3797199 h 4038855"/>
              <a:gd name="connsiteX5" fmla="*/ 170 w 3143364"/>
              <a:gd name="connsiteY5" fmla="*/ 2527254 h 4038855"/>
              <a:gd name="connsiteX0" fmla="*/ 1 w 3143195"/>
              <a:gd name="connsiteY0" fmla="*/ 2527254 h 4038855"/>
              <a:gd name="connsiteX1" fmla="*/ 1567927 w 3143195"/>
              <a:gd name="connsiteY1" fmla="*/ 0 h 4038855"/>
              <a:gd name="connsiteX2" fmla="*/ 3122205 w 3143195"/>
              <a:gd name="connsiteY2" fmla="*/ 2356656 h 4038855"/>
              <a:gd name="connsiteX3" fmla="*/ 2367502 w 3143195"/>
              <a:gd name="connsiteY3" fmla="*/ 3865438 h 4038855"/>
              <a:gd name="connsiteX4" fmla="*/ 665994 w 3143195"/>
              <a:gd name="connsiteY4" fmla="*/ 3797199 h 4038855"/>
              <a:gd name="connsiteX5" fmla="*/ 1 w 3143195"/>
              <a:gd name="connsiteY5" fmla="*/ 2527254 h 4038855"/>
              <a:gd name="connsiteX0" fmla="*/ 0 w 3143194"/>
              <a:gd name="connsiteY0" fmla="*/ 2527254 h 3866251"/>
              <a:gd name="connsiteX1" fmla="*/ 1567926 w 3143194"/>
              <a:gd name="connsiteY1" fmla="*/ 0 h 3866251"/>
              <a:gd name="connsiteX2" fmla="*/ 3122204 w 3143194"/>
              <a:gd name="connsiteY2" fmla="*/ 2356656 h 3866251"/>
              <a:gd name="connsiteX3" fmla="*/ 2367501 w 3143194"/>
              <a:gd name="connsiteY3" fmla="*/ 3865438 h 3866251"/>
              <a:gd name="connsiteX4" fmla="*/ 0 w 3143194"/>
              <a:gd name="connsiteY4" fmla="*/ 2527254 h 3866251"/>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42684"/>
              <a:gd name="connsiteY0" fmla="*/ 2527254 h 4097523"/>
              <a:gd name="connsiteX1" fmla="*/ 1567931 w 3142684"/>
              <a:gd name="connsiteY1" fmla="*/ 0 h 4097523"/>
              <a:gd name="connsiteX2" fmla="*/ 3142680 w 3142684"/>
              <a:gd name="connsiteY2" fmla="*/ 2581844 h 4097523"/>
              <a:gd name="connsiteX3" fmla="*/ 1582760 w 3142684"/>
              <a:gd name="connsiteY3" fmla="*/ 4097450 h 4097523"/>
              <a:gd name="connsiteX4" fmla="*/ 5 w 3142684"/>
              <a:gd name="connsiteY4" fmla="*/ 2527254 h 4097523"/>
              <a:gd name="connsiteX0" fmla="*/ 5 w 3142794"/>
              <a:gd name="connsiteY0" fmla="*/ 2527254 h 4097534"/>
              <a:gd name="connsiteX1" fmla="*/ 1567931 w 3142794"/>
              <a:gd name="connsiteY1" fmla="*/ 0 h 4097534"/>
              <a:gd name="connsiteX2" fmla="*/ 3142680 w 3142794"/>
              <a:gd name="connsiteY2" fmla="*/ 2581844 h 4097534"/>
              <a:gd name="connsiteX3" fmla="*/ 1582760 w 3142794"/>
              <a:gd name="connsiteY3" fmla="*/ 4097450 h 4097534"/>
              <a:gd name="connsiteX4" fmla="*/ 5 w 3142794"/>
              <a:gd name="connsiteY4" fmla="*/ 2527254 h 4097534"/>
              <a:gd name="connsiteX0" fmla="*/ 5 w 3142794"/>
              <a:gd name="connsiteY0" fmla="*/ 2527254 h 4097471"/>
              <a:gd name="connsiteX1" fmla="*/ 1567931 w 3142794"/>
              <a:gd name="connsiteY1" fmla="*/ 0 h 4097471"/>
              <a:gd name="connsiteX2" fmla="*/ 3142680 w 3142794"/>
              <a:gd name="connsiteY2" fmla="*/ 2581844 h 4097471"/>
              <a:gd name="connsiteX3" fmla="*/ 1582760 w 3142794"/>
              <a:gd name="connsiteY3" fmla="*/ 4097450 h 4097471"/>
              <a:gd name="connsiteX4" fmla="*/ 5 w 3142794"/>
              <a:gd name="connsiteY4" fmla="*/ 2527254 h 4097471"/>
              <a:gd name="connsiteX0" fmla="*/ 4 w 3142793"/>
              <a:gd name="connsiteY0" fmla="*/ 2527254 h 4097471"/>
              <a:gd name="connsiteX1" fmla="*/ 1567930 w 3142793"/>
              <a:gd name="connsiteY1" fmla="*/ 0 h 4097471"/>
              <a:gd name="connsiteX2" fmla="*/ 3142679 w 3142793"/>
              <a:gd name="connsiteY2" fmla="*/ 2581844 h 4097471"/>
              <a:gd name="connsiteX3" fmla="*/ 1582759 w 3142793"/>
              <a:gd name="connsiteY3" fmla="*/ 4097450 h 4097471"/>
              <a:gd name="connsiteX4" fmla="*/ 4 w 3142793"/>
              <a:gd name="connsiteY4" fmla="*/ 2527254 h 4097471"/>
              <a:gd name="connsiteX0" fmla="*/ 4 w 3142746"/>
              <a:gd name="connsiteY0" fmla="*/ 2527254 h 4097471"/>
              <a:gd name="connsiteX1" fmla="*/ 1567930 w 3142746"/>
              <a:gd name="connsiteY1" fmla="*/ 0 h 4097471"/>
              <a:gd name="connsiteX2" fmla="*/ 3142679 w 3142746"/>
              <a:gd name="connsiteY2" fmla="*/ 2581844 h 4097471"/>
              <a:gd name="connsiteX3" fmla="*/ 1582759 w 3142746"/>
              <a:gd name="connsiteY3" fmla="*/ 4097450 h 4097471"/>
              <a:gd name="connsiteX4" fmla="*/ 4 w 3142746"/>
              <a:gd name="connsiteY4" fmla="*/ 2527254 h 409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746" h="4097471">
                <a:moveTo>
                  <a:pt x="4" y="2527254"/>
                </a:moveTo>
                <a:cubicBezTo>
                  <a:pt x="-2468" y="1673749"/>
                  <a:pt x="1363736" y="244193"/>
                  <a:pt x="1567930" y="0"/>
                </a:cubicBezTo>
                <a:cubicBezTo>
                  <a:pt x="1772124" y="246466"/>
                  <a:pt x="3153855" y="1782930"/>
                  <a:pt x="3142679" y="2581844"/>
                </a:cubicBezTo>
                <a:cubicBezTo>
                  <a:pt x="3131503" y="3380758"/>
                  <a:pt x="2440908" y="4092900"/>
                  <a:pt x="1582759" y="4097450"/>
                </a:cubicBezTo>
                <a:cubicBezTo>
                  <a:pt x="724610" y="4102000"/>
                  <a:pt x="2476" y="3380759"/>
                  <a:pt x="4" y="2527254"/>
                </a:cubicBezTo>
                <a:close/>
              </a:path>
            </a:pathLst>
          </a:custGeom>
          <a:solidFill>
            <a:schemeClr val="tx1"/>
          </a:solidFill>
        </p:spPr>
        <p:txBody>
          <a:bodyPr tIns="1476000">
            <a:noAutofit/>
          </a:bodyPr>
          <a:lstStyle>
            <a:lvl1pPr marL="0" indent="0" algn="ctr">
              <a:buNone/>
              <a:defRPr sz="2400">
                <a:solidFill>
                  <a:schemeClr val="bg2"/>
                </a:solidFill>
              </a:defRPr>
            </a:lvl1pPr>
            <a:lvl2pPr marL="0" indent="0" algn="ctr">
              <a:buNone/>
              <a:defRPr sz="1600">
                <a:solidFill>
                  <a:schemeClr val="bg2"/>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494112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9144000" cy="5178690"/>
          </a:xfrm>
          <a:prstGeom prst="rect">
            <a:avLst/>
          </a:prstGeom>
        </p:spPr>
      </p:pic>
      <p:sp>
        <p:nvSpPr>
          <p:cNvPr id="2" name="Title 1"/>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lvl1pPr>
              <a:defRPr>
                <a:solidFill>
                  <a:schemeClr val="bg1"/>
                </a:solidFill>
              </a:defRPr>
            </a:lvl1pPr>
          </a:lstStyle>
          <a:p>
            <a:fld id="{B3767DFC-58A8-4476-917E-D7F36E3BF83B}" type="datetimeFigureOut">
              <a:rPr lang="en-GB" smtClean="0"/>
              <a:pPr/>
              <a:t>05/12/2023</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AAF0CEA-B6E4-4B36-997F-98A93A01189D}" type="slidenum">
              <a:rPr lang="en-GB" smtClean="0"/>
              <a:pPr/>
              <a:t>‹#›</a:t>
            </a:fld>
            <a:endParaRPr lang="en-GB" dirty="0"/>
          </a:p>
        </p:txBody>
      </p:sp>
    </p:spTree>
    <p:extLst>
      <p:ext uri="{BB962C8B-B14F-4D97-AF65-F5344CB8AC3E}">
        <p14:creationId xmlns:p14="http://schemas.microsoft.com/office/powerpoint/2010/main" val="37862297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 no pictu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7544" y="1167595"/>
            <a:ext cx="7772400" cy="720080"/>
          </a:xfrm>
        </p:spPr>
        <p:txBody>
          <a:bodyPr anchor="t">
            <a:noAutofit/>
          </a:bodyPr>
          <a:lstStyle>
            <a:lvl1pPr>
              <a:defRPr sz="4800" baseline="0"/>
            </a:lvl1pPr>
          </a:lstStyle>
          <a:p>
            <a:r>
              <a:rPr lang="en-US" dirty="0"/>
              <a:t>click to add title</a:t>
            </a:r>
            <a:endParaRPr lang="en-GB" dirty="0"/>
          </a:p>
        </p:txBody>
      </p:sp>
      <p:sp>
        <p:nvSpPr>
          <p:cNvPr id="3" name="Subtitle 2"/>
          <p:cNvSpPr>
            <a:spLocks noGrp="1"/>
          </p:cNvSpPr>
          <p:nvPr>
            <p:ph type="subTitle" idx="1" hasCustomPrompt="1"/>
          </p:nvPr>
        </p:nvSpPr>
        <p:spPr>
          <a:xfrm>
            <a:off x="467544" y="1914525"/>
            <a:ext cx="6400800" cy="1314450"/>
          </a:xfrm>
        </p:spPr>
        <p:txBody>
          <a:bodyPr>
            <a:normAutofit/>
          </a:bodyPr>
          <a:lstStyle>
            <a:lvl1pPr marL="0" indent="0" algn="l">
              <a:buNone/>
              <a:defRPr sz="2400" baseline="0">
                <a:solidFill>
                  <a:schemeClr val="tx1"/>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1" indent="0" algn="ctr">
              <a:buNone/>
              <a:defRPr>
                <a:solidFill>
                  <a:schemeClr val="tx1">
                    <a:tint val="75000"/>
                  </a:schemeClr>
                </a:solidFill>
              </a:defRPr>
            </a:lvl7pPr>
            <a:lvl8pPr marL="3199736" indent="0" algn="ctr">
              <a:buNone/>
              <a:defRPr>
                <a:solidFill>
                  <a:schemeClr val="tx1">
                    <a:tint val="75000"/>
                  </a:schemeClr>
                </a:solidFill>
              </a:defRPr>
            </a:lvl8pPr>
            <a:lvl9pPr marL="3656840" indent="0" algn="ctr">
              <a:buNone/>
              <a:defRPr>
                <a:solidFill>
                  <a:schemeClr val="tx1">
                    <a:tint val="75000"/>
                  </a:schemeClr>
                </a:solidFill>
              </a:defRPr>
            </a:lvl9pPr>
          </a:lstStyle>
          <a:p>
            <a:r>
              <a:rPr lang="en-US" dirty="0"/>
              <a:t>click to add subtitle</a:t>
            </a:r>
            <a:endParaRPr lang="en-GB" dirty="0"/>
          </a:p>
        </p:txBody>
      </p:sp>
    </p:spTree>
    <p:extLst>
      <p:ext uri="{BB962C8B-B14F-4D97-AF65-F5344CB8AC3E}">
        <p14:creationId xmlns:p14="http://schemas.microsoft.com/office/powerpoint/2010/main" val="4248219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 Picture - landscap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7544" y="1167595"/>
            <a:ext cx="7772400" cy="720080"/>
          </a:xfrm>
        </p:spPr>
        <p:txBody>
          <a:bodyPr anchor="t">
            <a:noAutofit/>
          </a:bodyPr>
          <a:lstStyle>
            <a:lvl1pPr>
              <a:defRPr sz="4800" baseline="0"/>
            </a:lvl1pPr>
          </a:lstStyle>
          <a:p>
            <a:r>
              <a:rPr lang="en-US" dirty="0"/>
              <a:t>click to add title</a:t>
            </a:r>
            <a:endParaRPr lang="en-GB" dirty="0"/>
          </a:p>
        </p:txBody>
      </p:sp>
      <p:sp>
        <p:nvSpPr>
          <p:cNvPr id="3" name="Subtitle 2"/>
          <p:cNvSpPr>
            <a:spLocks noGrp="1"/>
          </p:cNvSpPr>
          <p:nvPr>
            <p:ph type="subTitle" idx="1" hasCustomPrompt="1"/>
          </p:nvPr>
        </p:nvSpPr>
        <p:spPr>
          <a:xfrm>
            <a:off x="467544" y="1914525"/>
            <a:ext cx="6400800" cy="1314450"/>
          </a:xfrm>
        </p:spPr>
        <p:txBody>
          <a:bodyPr>
            <a:normAutofit/>
          </a:bodyPr>
          <a:lstStyle>
            <a:lvl1pPr marL="0" indent="0" algn="l">
              <a:buNone/>
              <a:defRPr sz="2400" baseline="0">
                <a:solidFill>
                  <a:schemeClr val="tx1"/>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1" indent="0" algn="ctr">
              <a:buNone/>
              <a:defRPr>
                <a:solidFill>
                  <a:schemeClr val="tx1">
                    <a:tint val="75000"/>
                  </a:schemeClr>
                </a:solidFill>
              </a:defRPr>
            </a:lvl7pPr>
            <a:lvl8pPr marL="3199736" indent="0" algn="ctr">
              <a:buNone/>
              <a:defRPr>
                <a:solidFill>
                  <a:schemeClr val="tx1">
                    <a:tint val="75000"/>
                  </a:schemeClr>
                </a:solidFill>
              </a:defRPr>
            </a:lvl8pPr>
            <a:lvl9pPr marL="3656840" indent="0" algn="ctr">
              <a:buNone/>
              <a:defRPr>
                <a:solidFill>
                  <a:schemeClr val="tx1">
                    <a:tint val="75000"/>
                  </a:schemeClr>
                </a:solidFill>
              </a:defRPr>
            </a:lvl9pPr>
          </a:lstStyle>
          <a:p>
            <a:r>
              <a:rPr lang="en-US" dirty="0"/>
              <a:t>click to add subtitle</a:t>
            </a:r>
            <a:endParaRPr lang="en-GB" dirty="0"/>
          </a:p>
        </p:txBody>
      </p:sp>
      <p:sp>
        <p:nvSpPr>
          <p:cNvPr id="4" name="Picture Placeholder 2"/>
          <p:cNvSpPr>
            <a:spLocks noGrp="1" noChangeAspect="1"/>
          </p:cNvSpPr>
          <p:nvPr>
            <p:ph type="pic" idx="10"/>
          </p:nvPr>
        </p:nvSpPr>
        <p:spPr>
          <a:xfrm>
            <a:off x="5687738" y="3014310"/>
            <a:ext cx="2880000" cy="19200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endParaRPr lang="en-GB"/>
          </a:p>
        </p:txBody>
      </p:sp>
    </p:spTree>
    <p:extLst>
      <p:ext uri="{BB962C8B-B14F-4D97-AF65-F5344CB8AC3E}">
        <p14:creationId xmlns:p14="http://schemas.microsoft.com/office/powerpoint/2010/main" val="18489774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 Picture - portrai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7545" y="1167595"/>
            <a:ext cx="5364596" cy="720080"/>
          </a:xfrm>
        </p:spPr>
        <p:txBody>
          <a:bodyPr anchor="t">
            <a:noAutofit/>
          </a:bodyPr>
          <a:lstStyle>
            <a:lvl1pPr>
              <a:defRPr sz="4800" baseline="0"/>
            </a:lvl1pPr>
          </a:lstStyle>
          <a:p>
            <a:r>
              <a:rPr lang="en-US" dirty="0"/>
              <a:t>click to add title</a:t>
            </a:r>
            <a:endParaRPr lang="en-GB" dirty="0"/>
          </a:p>
        </p:txBody>
      </p:sp>
      <p:sp>
        <p:nvSpPr>
          <p:cNvPr id="3" name="Subtitle 2"/>
          <p:cNvSpPr>
            <a:spLocks noGrp="1"/>
          </p:cNvSpPr>
          <p:nvPr>
            <p:ph type="subTitle" idx="1" hasCustomPrompt="1"/>
          </p:nvPr>
        </p:nvSpPr>
        <p:spPr>
          <a:xfrm>
            <a:off x="467545" y="1914525"/>
            <a:ext cx="5364596" cy="1314450"/>
          </a:xfrm>
        </p:spPr>
        <p:txBody>
          <a:bodyPr>
            <a:normAutofit/>
          </a:bodyPr>
          <a:lstStyle>
            <a:lvl1pPr marL="0" indent="0" algn="l">
              <a:buNone/>
              <a:defRPr sz="2400" baseline="0">
                <a:solidFill>
                  <a:schemeClr val="tx1"/>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1" indent="0" algn="ctr">
              <a:buNone/>
              <a:defRPr>
                <a:solidFill>
                  <a:schemeClr val="tx1">
                    <a:tint val="75000"/>
                  </a:schemeClr>
                </a:solidFill>
              </a:defRPr>
            </a:lvl7pPr>
            <a:lvl8pPr marL="3199736" indent="0" algn="ctr">
              <a:buNone/>
              <a:defRPr>
                <a:solidFill>
                  <a:schemeClr val="tx1">
                    <a:tint val="75000"/>
                  </a:schemeClr>
                </a:solidFill>
              </a:defRPr>
            </a:lvl8pPr>
            <a:lvl9pPr marL="3656840" indent="0" algn="ctr">
              <a:buNone/>
              <a:defRPr>
                <a:solidFill>
                  <a:schemeClr val="tx1">
                    <a:tint val="75000"/>
                  </a:schemeClr>
                </a:solidFill>
              </a:defRPr>
            </a:lvl9pPr>
          </a:lstStyle>
          <a:p>
            <a:r>
              <a:rPr lang="en-US" dirty="0"/>
              <a:t>click to add subtitle</a:t>
            </a:r>
            <a:endParaRPr lang="en-GB" dirty="0"/>
          </a:p>
        </p:txBody>
      </p:sp>
      <p:sp>
        <p:nvSpPr>
          <p:cNvPr id="4" name="Picture Placeholder 2"/>
          <p:cNvSpPr>
            <a:spLocks noGrp="1" noChangeAspect="1"/>
          </p:cNvSpPr>
          <p:nvPr>
            <p:ph type="pic" idx="10"/>
          </p:nvPr>
        </p:nvSpPr>
        <p:spPr>
          <a:xfrm>
            <a:off x="5868145" y="888551"/>
            <a:ext cx="2699594" cy="4051923"/>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endParaRPr lang="en-GB"/>
          </a:p>
        </p:txBody>
      </p:sp>
    </p:spTree>
    <p:extLst>
      <p:ext uri="{BB962C8B-B14F-4D97-AF65-F5344CB8AC3E}">
        <p14:creationId xmlns:p14="http://schemas.microsoft.com/office/powerpoint/2010/main" val="15744384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 Brandmark">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7544" y="1167595"/>
            <a:ext cx="7772400" cy="720080"/>
          </a:xfrm>
        </p:spPr>
        <p:txBody>
          <a:bodyPr anchor="t">
            <a:noAutofit/>
          </a:bodyPr>
          <a:lstStyle>
            <a:lvl1pPr>
              <a:defRPr sz="4800" baseline="0"/>
            </a:lvl1pPr>
          </a:lstStyle>
          <a:p>
            <a:r>
              <a:rPr lang="en-US" dirty="0"/>
              <a:t>click to add title</a:t>
            </a:r>
            <a:endParaRPr lang="en-GB" dirty="0"/>
          </a:p>
        </p:txBody>
      </p:sp>
      <p:sp>
        <p:nvSpPr>
          <p:cNvPr id="3" name="Subtitle 2"/>
          <p:cNvSpPr>
            <a:spLocks noGrp="1"/>
          </p:cNvSpPr>
          <p:nvPr>
            <p:ph type="subTitle" idx="1" hasCustomPrompt="1"/>
          </p:nvPr>
        </p:nvSpPr>
        <p:spPr>
          <a:xfrm>
            <a:off x="467544" y="1914525"/>
            <a:ext cx="6400800" cy="1314450"/>
          </a:xfrm>
        </p:spPr>
        <p:txBody>
          <a:bodyPr>
            <a:normAutofit/>
          </a:bodyPr>
          <a:lstStyle>
            <a:lvl1pPr marL="0" indent="0" algn="l">
              <a:buNone/>
              <a:defRPr sz="2400" baseline="0">
                <a:solidFill>
                  <a:schemeClr val="tx1"/>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1" indent="0" algn="ctr">
              <a:buNone/>
              <a:defRPr>
                <a:solidFill>
                  <a:schemeClr val="tx1">
                    <a:tint val="75000"/>
                  </a:schemeClr>
                </a:solidFill>
              </a:defRPr>
            </a:lvl7pPr>
            <a:lvl8pPr marL="3199736" indent="0" algn="ctr">
              <a:buNone/>
              <a:defRPr>
                <a:solidFill>
                  <a:schemeClr val="tx1">
                    <a:tint val="75000"/>
                  </a:schemeClr>
                </a:solidFill>
              </a:defRPr>
            </a:lvl8pPr>
            <a:lvl9pPr marL="3656840" indent="0" algn="ctr">
              <a:buNone/>
              <a:defRPr>
                <a:solidFill>
                  <a:schemeClr val="tx1">
                    <a:tint val="75000"/>
                  </a:schemeClr>
                </a:solidFill>
              </a:defRPr>
            </a:lvl9pPr>
          </a:lstStyle>
          <a:p>
            <a:r>
              <a:rPr lang="en-US" dirty="0"/>
              <a:t>click to add subtitle</a:t>
            </a:r>
            <a:endParaRPr lang="en-GB"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39392" y="3003798"/>
            <a:ext cx="1628346" cy="1929892"/>
          </a:xfrm>
          <a:prstGeom prst="rect">
            <a:avLst/>
          </a:prstGeom>
        </p:spPr>
      </p:pic>
    </p:spTree>
    <p:extLst>
      <p:ext uri="{BB962C8B-B14F-4D97-AF65-F5344CB8AC3E}">
        <p14:creationId xmlns:p14="http://schemas.microsoft.com/office/powerpoint/2010/main" val="40789078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 Content - Picture - portrai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7545" y="1167594"/>
            <a:ext cx="5364596" cy="540060"/>
          </a:xfrm>
        </p:spPr>
        <p:txBody>
          <a:bodyPr anchor="t">
            <a:noAutofit/>
          </a:bodyPr>
          <a:lstStyle>
            <a:lvl1pPr>
              <a:defRPr sz="2400" baseline="0"/>
            </a:lvl1pPr>
          </a:lstStyle>
          <a:p>
            <a:r>
              <a:rPr lang="en-US" dirty="0"/>
              <a:t>click to add title</a:t>
            </a:r>
            <a:endParaRPr lang="en-GB" dirty="0"/>
          </a:p>
        </p:txBody>
      </p:sp>
      <p:sp>
        <p:nvSpPr>
          <p:cNvPr id="4" name="Picture Placeholder 2"/>
          <p:cNvSpPr>
            <a:spLocks noGrp="1" noChangeAspect="1"/>
          </p:cNvSpPr>
          <p:nvPr>
            <p:ph type="pic" idx="10"/>
          </p:nvPr>
        </p:nvSpPr>
        <p:spPr>
          <a:xfrm>
            <a:off x="5868145" y="888551"/>
            <a:ext cx="2699594" cy="4051923"/>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endParaRPr lang="en-GB"/>
          </a:p>
        </p:txBody>
      </p:sp>
      <p:sp>
        <p:nvSpPr>
          <p:cNvPr id="6" name="Text Placeholder 5"/>
          <p:cNvSpPr>
            <a:spLocks noGrp="1"/>
          </p:cNvSpPr>
          <p:nvPr>
            <p:ph type="body" sz="quarter" idx="11"/>
          </p:nvPr>
        </p:nvSpPr>
        <p:spPr>
          <a:xfrm>
            <a:off x="5868145" y="484188"/>
            <a:ext cx="2699594" cy="395286"/>
          </a:xfrm>
        </p:spPr>
        <p:txBody>
          <a:bodyPr>
            <a:noAutofit/>
          </a:bodyPr>
          <a:lstStyle>
            <a:lvl1pPr marL="0" indent="0" algn="r">
              <a:spcBef>
                <a:spcPts val="0"/>
              </a:spcBef>
              <a:buFont typeface="Arial" panose="020B0604020202020204" pitchFamily="34" charset="0"/>
              <a:buNone/>
              <a:defRPr sz="1100"/>
            </a:lvl1pPr>
            <a:lvl2pPr>
              <a:defRPr sz="1100"/>
            </a:lvl2pPr>
            <a:lvl3pPr>
              <a:defRPr sz="1050"/>
            </a:lvl3pPr>
            <a:lvl4pPr>
              <a:defRPr sz="1000"/>
            </a:lvl4pPr>
            <a:lvl5pPr>
              <a:defRPr sz="1000"/>
            </a:lvl5pPr>
          </a:lstStyle>
          <a:p>
            <a:pPr lvl="0"/>
            <a:r>
              <a:rPr lang="en-US"/>
              <a:t>Click to edit Master text styles</a:t>
            </a:r>
          </a:p>
        </p:txBody>
      </p:sp>
      <p:sp>
        <p:nvSpPr>
          <p:cNvPr id="8" name="Text Placeholder 7"/>
          <p:cNvSpPr>
            <a:spLocks noGrp="1"/>
          </p:cNvSpPr>
          <p:nvPr>
            <p:ph type="body" sz="quarter" idx="12"/>
          </p:nvPr>
        </p:nvSpPr>
        <p:spPr>
          <a:xfrm>
            <a:off x="468313" y="1743076"/>
            <a:ext cx="5364162" cy="2989263"/>
          </a:xfrm>
        </p:spPr>
        <p:txBody>
          <a:bodyPr>
            <a:normAutofit/>
          </a:bodyPr>
          <a:lstStyle>
            <a:lvl1pPr marL="251994" indent="-251994">
              <a:spcBef>
                <a:spcPts val="0"/>
              </a:spcBef>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420052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 Content - Picture - landscap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7545" y="1167594"/>
            <a:ext cx="5364596" cy="540060"/>
          </a:xfrm>
        </p:spPr>
        <p:txBody>
          <a:bodyPr anchor="t">
            <a:noAutofit/>
          </a:bodyPr>
          <a:lstStyle>
            <a:lvl1pPr>
              <a:defRPr sz="2400" baseline="0"/>
            </a:lvl1pPr>
          </a:lstStyle>
          <a:p>
            <a:r>
              <a:rPr lang="en-US" dirty="0"/>
              <a:t>click to add title</a:t>
            </a:r>
            <a:endParaRPr lang="en-GB" dirty="0"/>
          </a:p>
        </p:txBody>
      </p:sp>
      <p:sp>
        <p:nvSpPr>
          <p:cNvPr id="6" name="Text Placeholder 5"/>
          <p:cNvSpPr>
            <a:spLocks noGrp="1"/>
          </p:cNvSpPr>
          <p:nvPr>
            <p:ph type="body" sz="quarter" idx="11"/>
          </p:nvPr>
        </p:nvSpPr>
        <p:spPr>
          <a:xfrm>
            <a:off x="5868145" y="484188"/>
            <a:ext cx="2699594" cy="395286"/>
          </a:xfrm>
        </p:spPr>
        <p:txBody>
          <a:bodyPr>
            <a:noAutofit/>
          </a:bodyPr>
          <a:lstStyle>
            <a:lvl1pPr marL="0" indent="0" algn="r">
              <a:spcBef>
                <a:spcPts val="0"/>
              </a:spcBef>
              <a:buFont typeface="Arial" panose="020B0604020202020204" pitchFamily="34" charset="0"/>
              <a:buNone/>
              <a:defRPr sz="1100"/>
            </a:lvl1pPr>
            <a:lvl2pPr>
              <a:defRPr sz="1100"/>
            </a:lvl2pPr>
            <a:lvl3pPr>
              <a:defRPr sz="1050"/>
            </a:lvl3pPr>
            <a:lvl4pPr>
              <a:defRPr sz="1000"/>
            </a:lvl4pPr>
            <a:lvl5pPr>
              <a:defRPr sz="1000"/>
            </a:lvl5pPr>
          </a:lstStyle>
          <a:p>
            <a:pPr lvl="0"/>
            <a:r>
              <a:rPr lang="en-US"/>
              <a:t>Click to edit Master text styles</a:t>
            </a:r>
          </a:p>
        </p:txBody>
      </p:sp>
      <p:sp>
        <p:nvSpPr>
          <p:cNvPr id="8" name="Text Placeholder 7"/>
          <p:cNvSpPr>
            <a:spLocks noGrp="1"/>
          </p:cNvSpPr>
          <p:nvPr>
            <p:ph type="body" sz="quarter" idx="12"/>
          </p:nvPr>
        </p:nvSpPr>
        <p:spPr>
          <a:xfrm>
            <a:off x="468314" y="1743076"/>
            <a:ext cx="5183807" cy="2989263"/>
          </a:xfrm>
        </p:spPr>
        <p:txBody>
          <a:bodyPr>
            <a:normAutofit/>
          </a:bodyPr>
          <a:lstStyle>
            <a:lvl1pPr marL="251994" indent="-251994">
              <a:spcBef>
                <a:spcPts val="0"/>
              </a:spcBef>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Picture Placeholder 2"/>
          <p:cNvSpPr>
            <a:spLocks noGrp="1" noChangeAspect="1"/>
          </p:cNvSpPr>
          <p:nvPr>
            <p:ph type="pic" idx="10"/>
          </p:nvPr>
        </p:nvSpPr>
        <p:spPr>
          <a:xfrm>
            <a:off x="5690203" y="1743658"/>
            <a:ext cx="2880000" cy="19200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endParaRPr lang="en-GB"/>
          </a:p>
        </p:txBody>
      </p:sp>
    </p:spTree>
    <p:extLst>
      <p:ext uri="{BB962C8B-B14F-4D97-AF65-F5344CB8AC3E}">
        <p14:creationId xmlns:p14="http://schemas.microsoft.com/office/powerpoint/2010/main" val="16178131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 Content - drop">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7545" y="1167594"/>
            <a:ext cx="5364596" cy="540060"/>
          </a:xfrm>
        </p:spPr>
        <p:txBody>
          <a:bodyPr anchor="t">
            <a:noAutofit/>
          </a:bodyPr>
          <a:lstStyle>
            <a:lvl1pPr>
              <a:defRPr sz="2400" baseline="0"/>
            </a:lvl1pPr>
          </a:lstStyle>
          <a:p>
            <a:r>
              <a:rPr lang="en-US" dirty="0"/>
              <a:t>click to add title</a:t>
            </a:r>
            <a:endParaRPr lang="en-GB" dirty="0"/>
          </a:p>
        </p:txBody>
      </p:sp>
      <p:sp>
        <p:nvSpPr>
          <p:cNvPr id="6" name="Text Placeholder 5"/>
          <p:cNvSpPr>
            <a:spLocks noGrp="1"/>
          </p:cNvSpPr>
          <p:nvPr>
            <p:ph type="body" sz="quarter" idx="11"/>
          </p:nvPr>
        </p:nvSpPr>
        <p:spPr>
          <a:xfrm>
            <a:off x="5868145" y="484188"/>
            <a:ext cx="2699594" cy="395286"/>
          </a:xfrm>
        </p:spPr>
        <p:txBody>
          <a:bodyPr>
            <a:noAutofit/>
          </a:bodyPr>
          <a:lstStyle>
            <a:lvl1pPr marL="0" indent="0" algn="r">
              <a:spcBef>
                <a:spcPts val="0"/>
              </a:spcBef>
              <a:buFont typeface="Arial" panose="020B0604020202020204" pitchFamily="34" charset="0"/>
              <a:buNone/>
              <a:defRPr sz="1100"/>
            </a:lvl1pPr>
            <a:lvl2pPr>
              <a:defRPr sz="1100"/>
            </a:lvl2pPr>
            <a:lvl3pPr>
              <a:defRPr sz="1050"/>
            </a:lvl3pPr>
            <a:lvl4pPr>
              <a:defRPr sz="1000"/>
            </a:lvl4pPr>
            <a:lvl5pPr>
              <a:defRPr sz="1000"/>
            </a:lvl5pPr>
          </a:lstStyle>
          <a:p>
            <a:pPr lvl="0"/>
            <a:r>
              <a:rPr lang="en-US"/>
              <a:t>Click to edit Master text styles</a:t>
            </a:r>
          </a:p>
        </p:txBody>
      </p:sp>
      <p:sp>
        <p:nvSpPr>
          <p:cNvPr id="8" name="Text Placeholder 7"/>
          <p:cNvSpPr>
            <a:spLocks noGrp="1"/>
          </p:cNvSpPr>
          <p:nvPr>
            <p:ph type="body" sz="quarter" idx="12"/>
          </p:nvPr>
        </p:nvSpPr>
        <p:spPr>
          <a:xfrm>
            <a:off x="468314" y="1743076"/>
            <a:ext cx="5183807" cy="2989263"/>
          </a:xfrm>
        </p:spPr>
        <p:txBody>
          <a:bodyPr>
            <a:normAutofit/>
          </a:bodyPr>
          <a:lstStyle>
            <a:lvl1pPr marL="251994" indent="-251994">
              <a:spcBef>
                <a:spcPts val="0"/>
              </a:spcBef>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3"/>
          <p:cNvSpPr>
            <a:spLocks noGrp="1"/>
          </p:cNvSpPr>
          <p:nvPr>
            <p:ph type="body" sz="quarter" idx="17"/>
          </p:nvPr>
        </p:nvSpPr>
        <p:spPr>
          <a:xfrm>
            <a:off x="6106690" y="1384301"/>
            <a:ext cx="2461754" cy="3147981"/>
          </a:xfrm>
          <a:custGeom>
            <a:avLst/>
            <a:gdLst>
              <a:gd name="connsiteX0" fmla="*/ 3 w 2808312"/>
              <a:gd name="connsiteY0" fmla="*/ 1565086 h 4097460"/>
              <a:gd name="connsiteX1" fmla="*/ 1404156 w 2808312"/>
              <a:gd name="connsiteY1" fmla="*/ 0 h 4097460"/>
              <a:gd name="connsiteX2" fmla="*/ 2808309 w 2808312"/>
              <a:gd name="connsiteY2" fmla="*/ 1565086 h 4097460"/>
              <a:gd name="connsiteX3" fmla="*/ 2271970 w 2808312"/>
              <a:gd name="connsiteY3" fmla="*/ 4097450 h 4097460"/>
              <a:gd name="connsiteX4" fmla="*/ 536342 w 2808312"/>
              <a:gd name="connsiteY4" fmla="*/ 4097450 h 4097460"/>
              <a:gd name="connsiteX5" fmla="*/ 3 w 2808312"/>
              <a:gd name="connsiteY5" fmla="*/ 1565086 h 4097460"/>
              <a:gd name="connsiteX0" fmla="*/ 0 w 2808306"/>
              <a:gd name="connsiteY0" fmla="*/ 1565086 h 4097450"/>
              <a:gd name="connsiteX1" fmla="*/ 1404153 w 2808306"/>
              <a:gd name="connsiteY1" fmla="*/ 0 h 4097450"/>
              <a:gd name="connsiteX2" fmla="*/ 2808306 w 2808306"/>
              <a:gd name="connsiteY2" fmla="*/ 1565086 h 4097450"/>
              <a:gd name="connsiteX3" fmla="*/ 2271967 w 2808306"/>
              <a:gd name="connsiteY3" fmla="*/ 4097450 h 4097450"/>
              <a:gd name="connsiteX4" fmla="*/ 536339 w 2808306"/>
              <a:gd name="connsiteY4" fmla="*/ 4097450 h 4097450"/>
              <a:gd name="connsiteX5" fmla="*/ 0 w 2808306"/>
              <a:gd name="connsiteY5" fmla="*/ 1565086 h 4097450"/>
              <a:gd name="connsiteX0" fmla="*/ 36856 w 2845162"/>
              <a:gd name="connsiteY0" fmla="*/ 1565086 h 4097450"/>
              <a:gd name="connsiteX1" fmla="*/ 1441009 w 2845162"/>
              <a:gd name="connsiteY1" fmla="*/ 0 h 4097450"/>
              <a:gd name="connsiteX2" fmla="*/ 2845162 w 2845162"/>
              <a:gd name="connsiteY2" fmla="*/ 1565086 h 4097450"/>
              <a:gd name="connsiteX3" fmla="*/ 2308823 w 2845162"/>
              <a:gd name="connsiteY3" fmla="*/ 4097450 h 4097450"/>
              <a:gd name="connsiteX4" fmla="*/ 573195 w 2845162"/>
              <a:gd name="connsiteY4" fmla="*/ 4097450 h 4097450"/>
              <a:gd name="connsiteX5" fmla="*/ 36856 w 2845162"/>
              <a:gd name="connsiteY5" fmla="*/ 1565086 h 4097450"/>
              <a:gd name="connsiteX0" fmla="*/ 36856 w 2882018"/>
              <a:gd name="connsiteY0" fmla="*/ 1565086 h 4097450"/>
              <a:gd name="connsiteX1" fmla="*/ 1441009 w 2882018"/>
              <a:gd name="connsiteY1" fmla="*/ 0 h 4097450"/>
              <a:gd name="connsiteX2" fmla="*/ 2845162 w 2882018"/>
              <a:gd name="connsiteY2" fmla="*/ 1565086 h 4097450"/>
              <a:gd name="connsiteX3" fmla="*/ 2308823 w 2882018"/>
              <a:gd name="connsiteY3" fmla="*/ 4097450 h 4097450"/>
              <a:gd name="connsiteX4" fmla="*/ 573195 w 2882018"/>
              <a:gd name="connsiteY4" fmla="*/ 4097450 h 4097450"/>
              <a:gd name="connsiteX5" fmla="*/ 36856 w 2882018"/>
              <a:gd name="connsiteY5" fmla="*/ 1565086 h 4097450"/>
              <a:gd name="connsiteX0" fmla="*/ 29664 w 3004479"/>
              <a:gd name="connsiteY0" fmla="*/ 2329361 h 4368318"/>
              <a:gd name="connsiteX1" fmla="*/ 1563470 w 3004479"/>
              <a:gd name="connsiteY1" fmla="*/ 0 h 4368318"/>
              <a:gd name="connsiteX2" fmla="*/ 2967623 w 3004479"/>
              <a:gd name="connsiteY2" fmla="*/ 1565086 h 4368318"/>
              <a:gd name="connsiteX3" fmla="*/ 2431284 w 3004479"/>
              <a:gd name="connsiteY3" fmla="*/ 4097450 h 4368318"/>
              <a:gd name="connsiteX4" fmla="*/ 695656 w 3004479"/>
              <a:gd name="connsiteY4" fmla="*/ 4097450 h 4368318"/>
              <a:gd name="connsiteX5" fmla="*/ 29664 w 3004479"/>
              <a:gd name="connsiteY5" fmla="*/ 2329361 h 4368318"/>
              <a:gd name="connsiteX0" fmla="*/ 29664 w 3146516"/>
              <a:gd name="connsiteY0" fmla="*/ 2329361 h 4316758"/>
              <a:gd name="connsiteX1" fmla="*/ 1563470 w 3146516"/>
              <a:gd name="connsiteY1" fmla="*/ 0 h 4316758"/>
              <a:gd name="connsiteX2" fmla="*/ 3117748 w 3146516"/>
              <a:gd name="connsiteY2" fmla="*/ 2356656 h 4316758"/>
              <a:gd name="connsiteX3" fmla="*/ 2431284 w 3146516"/>
              <a:gd name="connsiteY3" fmla="*/ 4097450 h 4316758"/>
              <a:gd name="connsiteX4" fmla="*/ 695656 w 3146516"/>
              <a:gd name="connsiteY4" fmla="*/ 4097450 h 4316758"/>
              <a:gd name="connsiteX5" fmla="*/ 29664 w 3146516"/>
              <a:gd name="connsiteY5" fmla="*/ 2329361 h 4316758"/>
              <a:gd name="connsiteX0" fmla="*/ 168624 w 3285476"/>
              <a:gd name="connsiteY0" fmla="*/ 2329361 h 4316758"/>
              <a:gd name="connsiteX1" fmla="*/ 1702430 w 3285476"/>
              <a:gd name="connsiteY1" fmla="*/ 0 h 4316758"/>
              <a:gd name="connsiteX2" fmla="*/ 3256708 w 3285476"/>
              <a:gd name="connsiteY2" fmla="*/ 2356656 h 4316758"/>
              <a:gd name="connsiteX3" fmla="*/ 2570244 w 3285476"/>
              <a:gd name="connsiteY3" fmla="*/ 4097450 h 4316758"/>
              <a:gd name="connsiteX4" fmla="*/ 834616 w 3285476"/>
              <a:gd name="connsiteY4" fmla="*/ 4097450 h 4316758"/>
              <a:gd name="connsiteX5" fmla="*/ 168624 w 3285476"/>
              <a:gd name="connsiteY5" fmla="*/ 2329361 h 4316758"/>
              <a:gd name="connsiteX0" fmla="*/ 1700 w 3118552"/>
              <a:gd name="connsiteY0" fmla="*/ 2329361 h 4316758"/>
              <a:gd name="connsiteX1" fmla="*/ 1535506 w 3118552"/>
              <a:gd name="connsiteY1" fmla="*/ 0 h 4316758"/>
              <a:gd name="connsiteX2" fmla="*/ 3089784 w 3118552"/>
              <a:gd name="connsiteY2" fmla="*/ 2356656 h 4316758"/>
              <a:gd name="connsiteX3" fmla="*/ 2403320 w 3118552"/>
              <a:gd name="connsiteY3" fmla="*/ 4097450 h 4316758"/>
              <a:gd name="connsiteX4" fmla="*/ 667692 w 3118552"/>
              <a:gd name="connsiteY4" fmla="*/ 4097450 h 4316758"/>
              <a:gd name="connsiteX5" fmla="*/ 1700 w 3118552"/>
              <a:gd name="connsiteY5" fmla="*/ 2329361 h 4316758"/>
              <a:gd name="connsiteX0" fmla="*/ 40 w 3116892"/>
              <a:gd name="connsiteY0" fmla="*/ 2329361 h 4316758"/>
              <a:gd name="connsiteX1" fmla="*/ 1533846 w 3116892"/>
              <a:gd name="connsiteY1" fmla="*/ 0 h 4316758"/>
              <a:gd name="connsiteX2" fmla="*/ 3088124 w 3116892"/>
              <a:gd name="connsiteY2" fmla="*/ 2356656 h 4316758"/>
              <a:gd name="connsiteX3" fmla="*/ 2401660 w 3116892"/>
              <a:gd name="connsiteY3" fmla="*/ 4097450 h 4316758"/>
              <a:gd name="connsiteX4" fmla="*/ 666032 w 3116892"/>
              <a:gd name="connsiteY4" fmla="*/ 4097450 h 4316758"/>
              <a:gd name="connsiteX5" fmla="*/ 40 w 3116892"/>
              <a:gd name="connsiteY5" fmla="*/ 2329361 h 4316758"/>
              <a:gd name="connsiteX0" fmla="*/ 40 w 3257172"/>
              <a:gd name="connsiteY0" fmla="*/ 2329361 h 4316758"/>
              <a:gd name="connsiteX1" fmla="*/ 1533846 w 3257172"/>
              <a:gd name="connsiteY1" fmla="*/ 0 h 4316758"/>
              <a:gd name="connsiteX2" fmla="*/ 3088124 w 3257172"/>
              <a:gd name="connsiteY2" fmla="*/ 2356656 h 4316758"/>
              <a:gd name="connsiteX3" fmla="*/ 2401660 w 3257172"/>
              <a:gd name="connsiteY3" fmla="*/ 4097450 h 4316758"/>
              <a:gd name="connsiteX4" fmla="*/ 666032 w 3257172"/>
              <a:gd name="connsiteY4" fmla="*/ 4097450 h 4316758"/>
              <a:gd name="connsiteX5" fmla="*/ 40 w 3257172"/>
              <a:gd name="connsiteY5" fmla="*/ 2329361 h 4316758"/>
              <a:gd name="connsiteX0" fmla="*/ 40 w 3088225"/>
              <a:gd name="connsiteY0" fmla="*/ 2329361 h 4316758"/>
              <a:gd name="connsiteX1" fmla="*/ 1533846 w 3088225"/>
              <a:gd name="connsiteY1" fmla="*/ 0 h 4316758"/>
              <a:gd name="connsiteX2" fmla="*/ 3088124 w 3088225"/>
              <a:gd name="connsiteY2" fmla="*/ 2356656 h 4316758"/>
              <a:gd name="connsiteX3" fmla="*/ 2401660 w 3088225"/>
              <a:gd name="connsiteY3" fmla="*/ 4097450 h 4316758"/>
              <a:gd name="connsiteX4" fmla="*/ 666032 w 3088225"/>
              <a:gd name="connsiteY4" fmla="*/ 4097450 h 4316758"/>
              <a:gd name="connsiteX5" fmla="*/ 40 w 3088225"/>
              <a:gd name="connsiteY5" fmla="*/ 2329361 h 4316758"/>
              <a:gd name="connsiteX0" fmla="*/ 33460 w 3121647"/>
              <a:gd name="connsiteY0" fmla="*/ 2329361 h 4194475"/>
              <a:gd name="connsiteX1" fmla="*/ 1567266 w 3121647"/>
              <a:gd name="connsiteY1" fmla="*/ 0 h 4194475"/>
              <a:gd name="connsiteX2" fmla="*/ 3121544 w 3121647"/>
              <a:gd name="connsiteY2" fmla="*/ 2356656 h 4194475"/>
              <a:gd name="connsiteX3" fmla="*/ 2435080 w 3121647"/>
              <a:gd name="connsiteY3" fmla="*/ 4097450 h 4194475"/>
              <a:gd name="connsiteX4" fmla="*/ 665333 w 3121647"/>
              <a:gd name="connsiteY4" fmla="*/ 3797199 h 4194475"/>
              <a:gd name="connsiteX5" fmla="*/ 33460 w 3121647"/>
              <a:gd name="connsiteY5" fmla="*/ 2329361 h 4194475"/>
              <a:gd name="connsiteX0" fmla="*/ 32801 w 3143624"/>
              <a:gd name="connsiteY0" fmla="*/ 2329361 h 4020083"/>
              <a:gd name="connsiteX1" fmla="*/ 1566607 w 3143624"/>
              <a:gd name="connsiteY1" fmla="*/ 0 h 4020083"/>
              <a:gd name="connsiteX2" fmla="*/ 3120885 w 3143624"/>
              <a:gd name="connsiteY2" fmla="*/ 2356656 h 4020083"/>
              <a:gd name="connsiteX3" fmla="*/ 2366182 w 3143624"/>
              <a:gd name="connsiteY3" fmla="*/ 3865438 h 4020083"/>
              <a:gd name="connsiteX4" fmla="*/ 664674 w 3143624"/>
              <a:gd name="connsiteY4" fmla="*/ 3797199 h 4020083"/>
              <a:gd name="connsiteX5" fmla="*/ 32801 w 3143624"/>
              <a:gd name="connsiteY5" fmla="*/ 2329361 h 4020083"/>
              <a:gd name="connsiteX0" fmla="*/ 32801 w 3146956"/>
              <a:gd name="connsiteY0" fmla="*/ 2329361 h 4063232"/>
              <a:gd name="connsiteX1" fmla="*/ 1566607 w 3146956"/>
              <a:gd name="connsiteY1" fmla="*/ 0 h 4063232"/>
              <a:gd name="connsiteX2" fmla="*/ 3120885 w 3146956"/>
              <a:gd name="connsiteY2" fmla="*/ 2356656 h 4063232"/>
              <a:gd name="connsiteX3" fmla="*/ 2366182 w 3146956"/>
              <a:gd name="connsiteY3" fmla="*/ 3865438 h 4063232"/>
              <a:gd name="connsiteX4" fmla="*/ 664674 w 3146956"/>
              <a:gd name="connsiteY4" fmla="*/ 3797199 h 4063232"/>
              <a:gd name="connsiteX5" fmla="*/ 32801 w 3146956"/>
              <a:gd name="connsiteY5" fmla="*/ 2329361 h 406323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47284"/>
              <a:gd name="connsiteY0" fmla="*/ 2329361 h 4096062"/>
              <a:gd name="connsiteX1" fmla="*/ 1570944 w 3147284"/>
              <a:gd name="connsiteY1" fmla="*/ 0 h 4096062"/>
              <a:gd name="connsiteX2" fmla="*/ 3125222 w 3147284"/>
              <a:gd name="connsiteY2" fmla="*/ 2356656 h 4096062"/>
              <a:gd name="connsiteX3" fmla="*/ 2370519 w 3147284"/>
              <a:gd name="connsiteY3" fmla="*/ 3865438 h 4096062"/>
              <a:gd name="connsiteX4" fmla="*/ 669011 w 3147284"/>
              <a:gd name="connsiteY4" fmla="*/ 3797199 h 4096062"/>
              <a:gd name="connsiteX5" fmla="*/ 37138 w 3147284"/>
              <a:gd name="connsiteY5" fmla="*/ 2329361 h 4096062"/>
              <a:gd name="connsiteX0" fmla="*/ 37138 w 3136485"/>
              <a:gd name="connsiteY0" fmla="*/ 2329361 h 4096062"/>
              <a:gd name="connsiteX1" fmla="*/ 1570944 w 3136485"/>
              <a:gd name="connsiteY1" fmla="*/ 0 h 4096062"/>
              <a:gd name="connsiteX2" fmla="*/ 3125222 w 3136485"/>
              <a:gd name="connsiteY2" fmla="*/ 2356656 h 4096062"/>
              <a:gd name="connsiteX3" fmla="*/ 2370519 w 3136485"/>
              <a:gd name="connsiteY3" fmla="*/ 3865438 h 4096062"/>
              <a:gd name="connsiteX4" fmla="*/ 669011 w 3136485"/>
              <a:gd name="connsiteY4" fmla="*/ 3797199 h 4096062"/>
              <a:gd name="connsiteX5" fmla="*/ 37138 w 3136485"/>
              <a:gd name="connsiteY5" fmla="*/ 2329361 h 4096062"/>
              <a:gd name="connsiteX0" fmla="*/ 37138 w 3143460"/>
              <a:gd name="connsiteY0" fmla="*/ 2329361 h 4096062"/>
              <a:gd name="connsiteX1" fmla="*/ 1570944 w 3143460"/>
              <a:gd name="connsiteY1" fmla="*/ 0 h 4096062"/>
              <a:gd name="connsiteX2" fmla="*/ 3125222 w 3143460"/>
              <a:gd name="connsiteY2" fmla="*/ 2356656 h 4096062"/>
              <a:gd name="connsiteX3" fmla="*/ 2370519 w 3143460"/>
              <a:gd name="connsiteY3" fmla="*/ 3865438 h 4096062"/>
              <a:gd name="connsiteX4" fmla="*/ 669011 w 3143460"/>
              <a:gd name="connsiteY4" fmla="*/ 3797199 h 4096062"/>
              <a:gd name="connsiteX5" fmla="*/ 37138 w 3143460"/>
              <a:gd name="connsiteY5" fmla="*/ 2329361 h 4096062"/>
              <a:gd name="connsiteX0" fmla="*/ 37138 w 3143217"/>
              <a:gd name="connsiteY0" fmla="*/ 2329361 h 4076974"/>
              <a:gd name="connsiteX1" fmla="*/ 1570944 w 3143217"/>
              <a:gd name="connsiteY1" fmla="*/ 0 h 4076974"/>
              <a:gd name="connsiteX2" fmla="*/ 3125222 w 3143217"/>
              <a:gd name="connsiteY2" fmla="*/ 2356656 h 4076974"/>
              <a:gd name="connsiteX3" fmla="*/ 2370519 w 3143217"/>
              <a:gd name="connsiteY3" fmla="*/ 3865438 h 4076974"/>
              <a:gd name="connsiteX4" fmla="*/ 669011 w 3143217"/>
              <a:gd name="connsiteY4" fmla="*/ 3797199 h 4076974"/>
              <a:gd name="connsiteX5" fmla="*/ 37138 w 3143217"/>
              <a:gd name="connsiteY5" fmla="*/ 2329361 h 4076974"/>
              <a:gd name="connsiteX0" fmla="*/ 27855 w 3133934"/>
              <a:gd name="connsiteY0" fmla="*/ 2329361 h 4076974"/>
              <a:gd name="connsiteX1" fmla="*/ 1561661 w 3133934"/>
              <a:gd name="connsiteY1" fmla="*/ 0 h 4076974"/>
              <a:gd name="connsiteX2" fmla="*/ 3115939 w 3133934"/>
              <a:gd name="connsiteY2" fmla="*/ 2356656 h 4076974"/>
              <a:gd name="connsiteX3" fmla="*/ 2361236 w 3133934"/>
              <a:gd name="connsiteY3" fmla="*/ 3865438 h 4076974"/>
              <a:gd name="connsiteX4" fmla="*/ 659728 w 3133934"/>
              <a:gd name="connsiteY4" fmla="*/ 3797199 h 4076974"/>
              <a:gd name="connsiteX5" fmla="*/ 27855 w 3133934"/>
              <a:gd name="connsiteY5" fmla="*/ 2329361 h 4076974"/>
              <a:gd name="connsiteX0" fmla="*/ 27855 w 3135804"/>
              <a:gd name="connsiteY0" fmla="*/ 2329361 h 4076974"/>
              <a:gd name="connsiteX1" fmla="*/ 1561661 w 3135804"/>
              <a:gd name="connsiteY1" fmla="*/ 0 h 4076974"/>
              <a:gd name="connsiteX2" fmla="*/ 3115939 w 3135804"/>
              <a:gd name="connsiteY2" fmla="*/ 2356656 h 4076974"/>
              <a:gd name="connsiteX3" fmla="*/ 2361236 w 3135804"/>
              <a:gd name="connsiteY3" fmla="*/ 3865438 h 4076974"/>
              <a:gd name="connsiteX4" fmla="*/ 659728 w 3135804"/>
              <a:gd name="connsiteY4" fmla="*/ 3797199 h 4076974"/>
              <a:gd name="connsiteX5" fmla="*/ 27855 w 3135804"/>
              <a:gd name="connsiteY5" fmla="*/ 2329361 h 4076974"/>
              <a:gd name="connsiteX0" fmla="*/ 27855 w 3128662"/>
              <a:gd name="connsiteY0" fmla="*/ 2329361 h 4076974"/>
              <a:gd name="connsiteX1" fmla="*/ 1561661 w 3128662"/>
              <a:gd name="connsiteY1" fmla="*/ 0 h 4076974"/>
              <a:gd name="connsiteX2" fmla="*/ 3115939 w 3128662"/>
              <a:gd name="connsiteY2" fmla="*/ 2356656 h 4076974"/>
              <a:gd name="connsiteX3" fmla="*/ 2361236 w 3128662"/>
              <a:gd name="connsiteY3" fmla="*/ 3865438 h 4076974"/>
              <a:gd name="connsiteX4" fmla="*/ 659728 w 3128662"/>
              <a:gd name="connsiteY4" fmla="*/ 3797199 h 4076974"/>
              <a:gd name="connsiteX5" fmla="*/ 27855 w 3128662"/>
              <a:gd name="connsiteY5" fmla="*/ 2329361 h 4076974"/>
              <a:gd name="connsiteX0" fmla="*/ 27855 w 3137724"/>
              <a:gd name="connsiteY0" fmla="*/ 2329361 h 4076974"/>
              <a:gd name="connsiteX1" fmla="*/ 1561661 w 3137724"/>
              <a:gd name="connsiteY1" fmla="*/ 0 h 4076974"/>
              <a:gd name="connsiteX2" fmla="*/ 3115939 w 3137724"/>
              <a:gd name="connsiteY2" fmla="*/ 2356656 h 4076974"/>
              <a:gd name="connsiteX3" fmla="*/ 2361236 w 3137724"/>
              <a:gd name="connsiteY3" fmla="*/ 3865438 h 4076974"/>
              <a:gd name="connsiteX4" fmla="*/ 659728 w 3137724"/>
              <a:gd name="connsiteY4" fmla="*/ 3797199 h 4076974"/>
              <a:gd name="connsiteX5" fmla="*/ 27855 w 3137724"/>
              <a:gd name="connsiteY5" fmla="*/ 2329361 h 4076974"/>
              <a:gd name="connsiteX0" fmla="*/ 27855 w 3136929"/>
              <a:gd name="connsiteY0" fmla="*/ 2329361 h 4082382"/>
              <a:gd name="connsiteX1" fmla="*/ 1561661 w 3136929"/>
              <a:gd name="connsiteY1" fmla="*/ 0 h 4082382"/>
              <a:gd name="connsiteX2" fmla="*/ 3115939 w 3136929"/>
              <a:gd name="connsiteY2" fmla="*/ 2356656 h 4082382"/>
              <a:gd name="connsiteX3" fmla="*/ 2361236 w 3136929"/>
              <a:gd name="connsiteY3" fmla="*/ 3865438 h 4082382"/>
              <a:gd name="connsiteX4" fmla="*/ 659728 w 3136929"/>
              <a:gd name="connsiteY4" fmla="*/ 3797199 h 4082382"/>
              <a:gd name="connsiteX5" fmla="*/ 27855 w 3136929"/>
              <a:gd name="connsiteY5" fmla="*/ 2329361 h 4082382"/>
              <a:gd name="connsiteX0" fmla="*/ 2046 w 3111120"/>
              <a:gd name="connsiteY0" fmla="*/ 2329361 h 4082382"/>
              <a:gd name="connsiteX1" fmla="*/ 1535852 w 3111120"/>
              <a:gd name="connsiteY1" fmla="*/ 0 h 4082382"/>
              <a:gd name="connsiteX2" fmla="*/ 3090130 w 3111120"/>
              <a:gd name="connsiteY2" fmla="*/ 2356656 h 4082382"/>
              <a:gd name="connsiteX3" fmla="*/ 2335427 w 3111120"/>
              <a:gd name="connsiteY3" fmla="*/ 3865438 h 4082382"/>
              <a:gd name="connsiteX4" fmla="*/ 633919 w 3111120"/>
              <a:gd name="connsiteY4" fmla="*/ 3797199 h 4082382"/>
              <a:gd name="connsiteX5" fmla="*/ 2046 w 3111120"/>
              <a:gd name="connsiteY5" fmla="*/ 2329361 h 4082382"/>
              <a:gd name="connsiteX0" fmla="*/ 396 w 3109470"/>
              <a:gd name="connsiteY0" fmla="*/ 2329361 h 4082382"/>
              <a:gd name="connsiteX1" fmla="*/ 1534202 w 3109470"/>
              <a:gd name="connsiteY1" fmla="*/ 0 h 4082382"/>
              <a:gd name="connsiteX2" fmla="*/ 3088480 w 3109470"/>
              <a:gd name="connsiteY2" fmla="*/ 2356656 h 4082382"/>
              <a:gd name="connsiteX3" fmla="*/ 2333777 w 3109470"/>
              <a:gd name="connsiteY3" fmla="*/ 3865438 h 4082382"/>
              <a:gd name="connsiteX4" fmla="*/ 632269 w 3109470"/>
              <a:gd name="connsiteY4" fmla="*/ 3797199 h 4082382"/>
              <a:gd name="connsiteX5" fmla="*/ 396 w 3109470"/>
              <a:gd name="connsiteY5" fmla="*/ 2329361 h 4082382"/>
              <a:gd name="connsiteX0" fmla="*/ 375 w 3150392"/>
              <a:gd name="connsiteY0" fmla="*/ 2595492 h 4035583"/>
              <a:gd name="connsiteX1" fmla="*/ 1575124 w 3150392"/>
              <a:gd name="connsiteY1" fmla="*/ 0 h 4035583"/>
              <a:gd name="connsiteX2" fmla="*/ 3129402 w 3150392"/>
              <a:gd name="connsiteY2" fmla="*/ 2356656 h 4035583"/>
              <a:gd name="connsiteX3" fmla="*/ 2374699 w 3150392"/>
              <a:gd name="connsiteY3" fmla="*/ 3865438 h 4035583"/>
              <a:gd name="connsiteX4" fmla="*/ 673191 w 3150392"/>
              <a:gd name="connsiteY4" fmla="*/ 3797199 h 4035583"/>
              <a:gd name="connsiteX5" fmla="*/ 375 w 3150392"/>
              <a:gd name="connsiteY5" fmla="*/ 2595492 h 4035583"/>
              <a:gd name="connsiteX0" fmla="*/ 473 w 3150490"/>
              <a:gd name="connsiteY0" fmla="*/ 2595492 h 4035583"/>
              <a:gd name="connsiteX1" fmla="*/ 1575222 w 3150490"/>
              <a:gd name="connsiteY1" fmla="*/ 0 h 4035583"/>
              <a:gd name="connsiteX2" fmla="*/ 3129500 w 3150490"/>
              <a:gd name="connsiteY2" fmla="*/ 2356656 h 4035583"/>
              <a:gd name="connsiteX3" fmla="*/ 2374797 w 3150490"/>
              <a:gd name="connsiteY3" fmla="*/ 3865438 h 4035583"/>
              <a:gd name="connsiteX4" fmla="*/ 673289 w 3150490"/>
              <a:gd name="connsiteY4" fmla="*/ 3797199 h 4035583"/>
              <a:gd name="connsiteX5" fmla="*/ 473 w 3150490"/>
              <a:gd name="connsiteY5" fmla="*/ 2595492 h 4035583"/>
              <a:gd name="connsiteX0" fmla="*/ 168 w 3150185"/>
              <a:gd name="connsiteY0" fmla="*/ 2595492 h 4035583"/>
              <a:gd name="connsiteX1" fmla="*/ 1574917 w 3150185"/>
              <a:gd name="connsiteY1" fmla="*/ 0 h 4035583"/>
              <a:gd name="connsiteX2" fmla="*/ 3129195 w 3150185"/>
              <a:gd name="connsiteY2" fmla="*/ 2356656 h 4035583"/>
              <a:gd name="connsiteX3" fmla="*/ 2374492 w 3150185"/>
              <a:gd name="connsiteY3" fmla="*/ 3865438 h 4035583"/>
              <a:gd name="connsiteX4" fmla="*/ 672984 w 3150185"/>
              <a:gd name="connsiteY4" fmla="*/ 3797199 h 4035583"/>
              <a:gd name="connsiteX5" fmla="*/ 168 w 3150185"/>
              <a:gd name="connsiteY5" fmla="*/ 2595492 h 4035583"/>
              <a:gd name="connsiteX0" fmla="*/ 170 w 3143364"/>
              <a:gd name="connsiteY0" fmla="*/ 2527254 h 4038855"/>
              <a:gd name="connsiteX1" fmla="*/ 1568096 w 3143364"/>
              <a:gd name="connsiteY1" fmla="*/ 0 h 4038855"/>
              <a:gd name="connsiteX2" fmla="*/ 3122374 w 3143364"/>
              <a:gd name="connsiteY2" fmla="*/ 2356656 h 4038855"/>
              <a:gd name="connsiteX3" fmla="*/ 2367671 w 3143364"/>
              <a:gd name="connsiteY3" fmla="*/ 3865438 h 4038855"/>
              <a:gd name="connsiteX4" fmla="*/ 666163 w 3143364"/>
              <a:gd name="connsiteY4" fmla="*/ 3797199 h 4038855"/>
              <a:gd name="connsiteX5" fmla="*/ 170 w 3143364"/>
              <a:gd name="connsiteY5" fmla="*/ 2527254 h 4038855"/>
              <a:gd name="connsiteX0" fmla="*/ 1 w 3143195"/>
              <a:gd name="connsiteY0" fmla="*/ 2527254 h 4038855"/>
              <a:gd name="connsiteX1" fmla="*/ 1567927 w 3143195"/>
              <a:gd name="connsiteY1" fmla="*/ 0 h 4038855"/>
              <a:gd name="connsiteX2" fmla="*/ 3122205 w 3143195"/>
              <a:gd name="connsiteY2" fmla="*/ 2356656 h 4038855"/>
              <a:gd name="connsiteX3" fmla="*/ 2367502 w 3143195"/>
              <a:gd name="connsiteY3" fmla="*/ 3865438 h 4038855"/>
              <a:gd name="connsiteX4" fmla="*/ 665994 w 3143195"/>
              <a:gd name="connsiteY4" fmla="*/ 3797199 h 4038855"/>
              <a:gd name="connsiteX5" fmla="*/ 1 w 3143195"/>
              <a:gd name="connsiteY5" fmla="*/ 2527254 h 4038855"/>
              <a:gd name="connsiteX0" fmla="*/ 0 w 3143194"/>
              <a:gd name="connsiteY0" fmla="*/ 2527254 h 3866251"/>
              <a:gd name="connsiteX1" fmla="*/ 1567926 w 3143194"/>
              <a:gd name="connsiteY1" fmla="*/ 0 h 3866251"/>
              <a:gd name="connsiteX2" fmla="*/ 3122204 w 3143194"/>
              <a:gd name="connsiteY2" fmla="*/ 2356656 h 3866251"/>
              <a:gd name="connsiteX3" fmla="*/ 2367501 w 3143194"/>
              <a:gd name="connsiteY3" fmla="*/ 3865438 h 3866251"/>
              <a:gd name="connsiteX4" fmla="*/ 0 w 3143194"/>
              <a:gd name="connsiteY4" fmla="*/ 2527254 h 3866251"/>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42684"/>
              <a:gd name="connsiteY0" fmla="*/ 2527254 h 4097523"/>
              <a:gd name="connsiteX1" fmla="*/ 1567931 w 3142684"/>
              <a:gd name="connsiteY1" fmla="*/ 0 h 4097523"/>
              <a:gd name="connsiteX2" fmla="*/ 3142680 w 3142684"/>
              <a:gd name="connsiteY2" fmla="*/ 2581844 h 4097523"/>
              <a:gd name="connsiteX3" fmla="*/ 1582760 w 3142684"/>
              <a:gd name="connsiteY3" fmla="*/ 4097450 h 4097523"/>
              <a:gd name="connsiteX4" fmla="*/ 5 w 3142684"/>
              <a:gd name="connsiteY4" fmla="*/ 2527254 h 4097523"/>
              <a:gd name="connsiteX0" fmla="*/ 5 w 3142794"/>
              <a:gd name="connsiteY0" fmla="*/ 2527254 h 4097534"/>
              <a:gd name="connsiteX1" fmla="*/ 1567931 w 3142794"/>
              <a:gd name="connsiteY1" fmla="*/ 0 h 4097534"/>
              <a:gd name="connsiteX2" fmla="*/ 3142680 w 3142794"/>
              <a:gd name="connsiteY2" fmla="*/ 2581844 h 4097534"/>
              <a:gd name="connsiteX3" fmla="*/ 1582760 w 3142794"/>
              <a:gd name="connsiteY3" fmla="*/ 4097450 h 4097534"/>
              <a:gd name="connsiteX4" fmla="*/ 5 w 3142794"/>
              <a:gd name="connsiteY4" fmla="*/ 2527254 h 4097534"/>
              <a:gd name="connsiteX0" fmla="*/ 5 w 3142794"/>
              <a:gd name="connsiteY0" fmla="*/ 2527254 h 4097471"/>
              <a:gd name="connsiteX1" fmla="*/ 1567931 w 3142794"/>
              <a:gd name="connsiteY1" fmla="*/ 0 h 4097471"/>
              <a:gd name="connsiteX2" fmla="*/ 3142680 w 3142794"/>
              <a:gd name="connsiteY2" fmla="*/ 2581844 h 4097471"/>
              <a:gd name="connsiteX3" fmla="*/ 1582760 w 3142794"/>
              <a:gd name="connsiteY3" fmla="*/ 4097450 h 4097471"/>
              <a:gd name="connsiteX4" fmla="*/ 5 w 3142794"/>
              <a:gd name="connsiteY4" fmla="*/ 2527254 h 4097471"/>
              <a:gd name="connsiteX0" fmla="*/ 4 w 3142793"/>
              <a:gd name="connsiteY0" fmla="*/ 2527254 h 4097471"/>
              <a:gd name="connsiteX1" fmla="*/ 1567930 w 3142793"/>
              <a:gd name="connsiteY1" fmla="*/ 0 h 4097471"/>
              <a:gd name="connsiteX2" fmla="*/ 3142679 w 3142793"/>
              <a:gd name="connsiteY2" fmla="*/ 2581844 h 4097471"/>
              <a:gd name="connsiteX3" fmla="*/ 1582759 w 3142793"/>
              <a:gd name="connsiteY3" fmla="*/ 4097450 h 4097471"/>
              <a:gd name="connsiteX4" fmla="*/ 4 w 3142793"/>
              <a:gd name="connsiteY4" fmla="*/ 2527254 h 4097471"/>
              <a:gd name="connsiteX0" fmla="*/ 4 w 3142746"/>
              <a:gd name="connsiteY0" fmla="*/ 2527254 h 4097471"/>
              <a:gd name="connsiteX1" fmla="*/ 1567930 w 3142746"/>
              <a:gd name="connsiteY1" fmla="*/ 0 h 4097471"/>
              <a:gd name="connsiteX2" fmla="*/ 3142679 w 3142746"/>
              <a:gd name="connsiteY2" fmla="*/ 2581844 h 4097471"/>
              <a:gd name="connsiteX3" fmla="*/ 1582759 w 3142746"/>
              <a:gd name="connsiteY3" fmla="*/ 4097450 h 4097471"/>
              <a:gd name="connsiteX4" fmla="*/ 4 w 3142746"/>
              <a:gd name="connsiteY4" fmla="*/ 2527254 h 409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746" h="4097471">
                <a:moveTo>
                  <a:pt x="4" y="2527254"/>
                </a:moveTo>
                <a:cubicBezTo>
                  <a:pt x="-2468" y="1673749"/>
                  <a:pt x="1363736" y="244193"/>
                  <a:pt x="1567930" y="0"/>
                </a:cubicBezTo>
                <a:cubicBezTo>
                  <a:pt x="1772124" y="246466"/>
                  <a:pt x="3153855" y="1782930"/>
                  <a:pt x="3142679" y="2581844"/>
                </a:cubicBezTo>
                <a:cubicBezTo>
                  <a:pt x="3131503" y="3380758"/>
                  <a:pt x="2440908" y="4092900"/>
                  <a:pt x="1582759" y="4097450"/>
                </a:cubicBezTo>
                <a:cubicBezTo>
                  <a:pt x="724610" y="4102000"/>
                  <a:pt x="2476" y="3380759"/>
                  <a:pt x="4" y="2527254"/>
                </a:cubicBezTo>
                <a:close/>
              </a:path>
            </a:pathLst>
          </a:custGeom>
          <a:solidFill>
            <a:schemeClr val="tx1"/>
          </a:solidFill>
        </p:spPr>
        <p:txBody>
          <a:bodyPr tIns="1476000">
            <a:noAutofit/>
          </a:bodyPr>
          <a:lstStyle>
            <a:lvl1pPr marL="0" indent="0" algn="ctr">
              <a:buNone/>
              <a:defRPr sz="2400">
                <a:solidFill>
                  <a:schemeClr val="bg2"/>
                </a:solidFill>
              </a:defRPr>
            </a:lvl1pPr>
            <a:lvl2pPr marL="0" indent="0" algn="ctr">
              <a:buNone/>
              <a:defRPr sz="1600">
                <a:solidFill>
                  <a:schemeClr val="bg2"/>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796292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 Drop">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5868145" y="484188"/>
            <a:ext cx="2699594" cy="395286"/>
          </a:xfrm>
        </p:spPr>
        <p:txBody>
          <a:bodyPr>
            <a:noAutofit/>
          </a:bodyPr>
          <a:lstStyle>
            <a:lvl1pPr marL="0" indent="0" algn="r">
              <a:spcBef>
                <a:spcPts val="0"/>
              </a:spcBef>
              <a:buFont typeface="Arial" panose="020B0604020202020204" pitchFamily="34" charset="0"/>
              <a:buNone/>
              <a:defRPr sz="1100"/>
            </a:lvl1pPr>
            <a:lvl2pPr>
              <a:defRPr sz="1100"/>
            </a:lvl2pPr>
            <a:lvl3pPr>
              <a:defRPr sz="1050"/>
            </a:lvl3pPr>
            <a:lvl4pPr>
              <a:defRPr sz="1000"/>
            </a:lvl4pPr>
            <a:lvl5pPr>
              <a:defRPr sz="1000"/>
            </a:lvl5pPr>
          </a:lstStyle>
          <a:p>
            <a:pPr lvl="0"/>
            <a:r>
              <a:rPr lang="en-US"/>
              <a:t>Click to edit Master text styles</a:t>
            </a:r>
          </a:p>
        </p:txBody>
      </p:sp>
      <p:sp>
        <p:nvSpPr>
          <p:cNvPr id="10" name="Text Placeholder 3"/>
          <p:cNvSpPr>
            <a:spLocks noGrp="1"/>
          </p:cNvSpPr>
          <p:nvPr>
            <p:ph type="body" sz="quarter" idx="15"/>
          </p:nvPr>
        </p:nvSpPr>
        <p:spPr>
          <a:xfrm>
            <a:off x="575557" y="1384301"/>
            <a:ext cx="2461754" cy="3147981"/>
          </a:xfrm>
          <a:custGeom>
            <a:avLst/>
            <a:gdLst>
              <a:gd name="connsiteX0" fmla="*/ 3 w 2808312"/>
              <a:gd name="connsiteY0" fmla="*/ 1565086 h 4097460"/>
              <a:gd name="connsiteX1" fmla="*/ 1404156 w 2808312"/>
              <a:gd name="connsiteY1" fmla="*/ 0 h 4097460"/>
              <a:gd name="connsiteX2" fmla="*/ 2808309 w 2808312"/>
              <a:gd name="connsiteY2" fmla="*/ 1565086 h 4097460"/>
              <a:gd name="connsiteX3" fmla="*/ 2271970 w 2808312"/>
              <a:gd name="connsiteY3" fmla="*/ 4097450 h 4097460"/>
              <a:gd name="connsiteX4" fmla="*/ 536342 w 2808312"/>
              <a:gd name="connsiteY4" fmla="*/ 4097450 h 4097460"/>
              <a:gd name="connsiteX5" fmla="*/ 3 w 2808312"/>
              <a:gd name="connsiteY5" fmla="*/ 1565086 h 4097460"/>
              <a:gd name="connsiteX0" fmla="*/ 0 w 2808306"/>
              <a:gd name="connsiteY0" fmla="*/ 1565086 h 4097450"/>
              <a:gd name="connsiteX1" fmla="*/ 1404153 w 2808306"/>
              <a:gd name="connsiteY1" fmla="*/ 0 h 4097450"/>
              <a:gd name="connsiteX2" fmla="*/ 2808306 w 2808306"/>
              <a:gd name="connsiteY2" fmla="*/ 1565086 h 4097450"/>
              <a:gd name="connsiteX3" fmla="*/ 2271967 w 2808306"/>
              <a:gd name="connsiteY3" fmla="*/ 4097450 h 4097450"/>
              <a:gd name="connsiteX4" fmla="*/ 536339 w 2808306"/>
              <a:gd name="connsiteY4" fmla="*/ 4097450 h 4097450"/>
              <a:gd name="connsiteX5" fmla="*/ 0 w 2808306"/>
              <a:gd name="connsiteY5" fmla="*/ 1565086 h 4097450"/>
              <a:gd name="connsiteX0" fmla="*/ 36856 w 2845162"/>
              <a:gd name="connsiteY0" fmla="*/ 1565086 h 4097450"/>
              <a:gd name="connsiteX1" fmla="*/ 1441009 w 2845162"/>
              <a:gd name="connsiteY1" fmla="*/ 0 h 4097450"/>
              <a:gd name="connsiteX2" fmla="*/ 2845162 w 2845162"/>
              <a:gd name="connsiteY2" fmla="*/ 1565086 h 4097450"/>
              <a:gd name="connsiteX3" fmla="*/ 2308823 w 2845162"/>
              <a:gd name="connsiteY3" fmla="*/ 4097450 h 4097450"/>
              <a:gd name="connsiteX4" fmla="*/ 573195 w 2845162"/>
              <a:gd name="connsiteY4" fmla="*/ 4097450 h 4097450"/>
              <a:gd name="connsiteX5" fmla="*/ 36856 w 2845162"/>
              <a:gd name="connsiteY5" fmla="*/ 1565086 h 4097450"/>
              <a:gd name="connsiteX0" fmla="*/ 36856 w 2882018"/>
              <a:gd name="connsiteY0" fmla="*/ 1565086 h 4097450"/>
              <a:gd name="connsiteX1" fmla="*/ 1441009 w 2882018"/>
              <a:gd name="connsiteY1" fmla="*/ 0 h 4097450"/>
              <a:gd name="connsiteX2" fmla="*/ 2845162 w 2882018"/>
              <a:gd name="connsiteY2" fmla="*/ 1565086 h 4097450"/>
              <a:gd name="connsiteX3" fmla="*/ 2308823 w 2882018"/>
              <a:gd name="connsiteY3" fmla="*/ 4097450 h 4097450"/>
              <a:gd name="connsiteX4" fmla="*/ 573195 w 2882018"/>
              <a:gd name="connsiteY4" fmla="*/ 4097450 h 4097450"/>
              <a:gd name="connsiteX5" fmla="*/ 36856 w 2882018"/>
              <a:gd name="connsiteY5" fmla="*/ 1565086 h 4097450"/>
              <a:gd name="connsiteX0" fmla="*/ 29664 w 3004479"/>
              <a:gd name="connsiteY0" fmla="*/ 2329361 h 4368318"/>
              <a:gd name="connsiteX1" fmla="*/ 1563470 w 3004479"/>
              <a:gd name="connsiteY1" fmla="*/ 0 h 4368318"/>
              <a:gd name="connsiteX2" fmla="*/ 2967623 w 3004479"/>
              <a:gd name="connsiteY2" fmla="*/ 1565086 h 4368318"/>
              <a:gd name="connsiteX3" fmla="*/ 2431284 w 3004479"/>
              <a:gd name="connsiteY3" fmla="*/ 4097450 h 4368318"/>
              <a:gd name="connsiteX4" fmla="*/ 695656 w 3004479"/>
              <a:gd name="connsiteY4" fmla="*/ 4097450 h 4368318"/>
              <a:gd name="connsiteX5" fmla="*/ 29664 w 3004479"/>
              <a:gd name="connsiteY5" fmla="*/ 2329361 h 4368318"/>
              <a:gd name="connsiteX0" fmla="*/ 29664 w 3146516"/>
              <a:gd name="connsiteY0" fmla="*/ 2329361 h 4316758"/>
              <a:gd name="connsiteX1" fmla="*/ 1563470 w 3146516"/>
              <a:gd name="connsiteY1" fmla="*/ 0 h 4316758"/>
              <a:gd name="connsiteX2" fmla="*/ 3117748 w 3146516"/>
              <a:gd name="connsiteY2" fmla="*/ 2356656 h 4316758"/>
              <a:gd name="connsiteX3" fmla="*/ 2431284 w 3146516"/>
              <a:gd name="connsiteY3" fmla="*/ 4097450 h 4316758"/>
              <a:gd name="connsiteX4" fmla="*/ 695656 w 3146516"/>
              <a:gd name="connsiteY4" fmla="*/ 4097450 h 4316758"/>
              <a:gd name="connsiteX5" fmla="*/ 29664 w 3146516"/>
              <a:gd name="connsiteY5" fmla="*/ 2329361 h 4316758"/>
              <a:gd name="connsiteX0" fmla="*/ 168624 w 3285476"/>
              <a:gd name="connsiteY0" fmla="*/ 2329361 h 4316758"/>
              <a:gd name="connsiteX1" fmla="*/ 1702430 w 3285476"/>
              <a:gd name="connsiteY1" fmla="*/ 0 h 4316758"/>
              <a:gd name="connsiteX2" fmla="*/ 3256708 w 3285476"/>
              <a:gd name="connsiteY2" fmla="*/ 2356656 h 4316758"/>
              <a:gd name="connsiteX3" fmla="*/ 2570244 w 3285476"/>
              <a:gd name="connsiteY3" fmla="*/ 4097450 h 4316758"/>
              <a:gd name="connsiteX4" fmla="*/ 834616 w 3285476"/>
              <a:gd name="connsiteY4" fmla="*/ 4097450 h 4316758"/>
              <a:gd name="connsiteX5" fmla="*/ 168624 w 3285476"/>
              <a:gd name="connsiteY5" fmla="*/ 2329361 h 4316758"/>
              <a:gd name="connsiteX0" fmla="*/ 1700 w 3118552"/>
              <a:gd name="connsiteY0" fmla="*/ 2329361 h 4316758"/>
              <a:gd name="connsiteX1" fmla="*/ 1535506 w 3118552"/>
              <a:gd name="connsiteY1" fmla="*/ 0 h 4316758"/>
              <a:gd name="connsiteX2" fmla="*/ 3089784 w 3118552"/>
              <a:gd name="connsiteY2" fmla="*/ 2356656 h 4316758"/>
              <a:gd name="connsiteX3" fmla="*/ 2403320 w 3118552"/>
              <a:gd name="connsiteY3" fmla="*/ 4097450 h 4316758"/>
              <a:gd name="connsiteX4" fmla="*/ 667692 w 3118552"/>
              <a:gd name="connsiteY4" fmla="*/ 4097450 h 4316758"/>
              <a:gd name="connsiteX5" fmla="*/ 1700 w 3118552"/>
              <a:gd name="connsiteY5" fmla="*/ 2329361 h 4316758"/>
              <a:gd name="connsiteX0" fmla="*/ 40 w 3116892"/>
              <a:gd name="connsiteY0" fmla="*/ 2329361 h 4316758"/>
              <a:gd name="connsiteX1" fmla="*/ 1533846 w 3116892"/>
              <a:gd name="connsiteY1" fmla="*/ 0 h 4316758"/>
              <a:gd name="connsiteX2" fmla="*/ 3088124 w 3116892"/>
              <a:gd name="connsiteY2" fmla="*/ 2356656 h 4316758"/>
              <a:gd name="connsiteX3" fmla="*/ 2401660 w 3116892"/>
              <a:gd name="connsiteY3" fmla="*/ 4097450 h 4316758"/>
              <a:gd name="connsiteX4" fmla="*/ 666032 w 3116892"/>
              <a:gd name="connsiteY4" fmla="*/ 4097450 h 4316758"/>
              <a:gd name="connsiteX5" fmla="*/ 40 w 3116892"/>
              <a:gd name="connsiteY5" fmla="*/ 2329361 h 4316758"/>
              <a:gd name="connsiteX0" fmla="*/ 40 w 3257172"/>
              <a:gd name="connsiteY0" fmla="*/ 2329361 h 4316758"/>
              <a:gd name="connsiteX1" fmla="*/ 1533846 w 3257172"/>
              <a:gd name="connsiteY1" fmla="*/ 0 h 4316758"/>
              <a:gd name="connsiteX2" fmla="*/ 3088124 w 3257172"/>
              <a:gd name="connsiteY2" fmla="*/ 2356656 h 4316758"/>
              <a:gd name="connsiteX3" fmla="*/ 2401660 w 3257172"/>
              <a:gd name="connsiteY3" fmla="*/ 4097450 h 4316758"/>
              <a:gd name="connsiteX4" fmla="*/ 666032 w 3257172"/>
              <a:gd name="connsiteY4" fmla="*/ 4097450 h 4316758"/>
              <a:gd name="connsiteX5" fmla="*/ 40 w 3257172"/>
              <a:gd name="connsiteY5" fmla="*/ 2329361 h 4316758"/>
              <a:gd name="connsiteX0" fmla="*/ 40 w 3088225"/>
              <a:gd name="connsiteY0" fmla="*/ 2329361 h 4316758"/>
              <a:gd name="connsiteX1" fmla="*/ 1533846 w 3088225"/>
              <a:gd name="connsiteY1" fmla="*/ 0 h 4316758"/>
              <a:gd name="connsiteX2" fmla="*/ 3088124 w 3088225"/>
              <a:gd name="connsiteY2" fmla="*/ 2356656 h 4316758"/>
              <a:gd name="connsiteX3" fmla="*/ 2401660 w 3088225"/>
              <a:gd name="connsiteY3" fmla="*/ 4097450 h 4316758"/>
              <a:gd name="connsiteX4" fmla="*/ 666032 w 3088225"/>
              <a:gd name="connsiteY4" fmla="*/ 4097450 h 4316758"/>
              <a:gd name="connsiteX5" fmla="*/ 40 w 3088225"/>
              <a:gd name="connsiteY5" fmla="*/ 2329361 h 4316758"/>
              <a:gd name="connsiteX0" fmla="*/ 33460 w 3121647"/>
              <a:gd name="connsiteY0" fmla="*/ 2329361 h 4194475"/>
              <a:gd name="connsiteX1" fmla="*/ 1567266 w 3121647"/>
              <a:gd name="connsiteY1" fmla="*/ 0 h 4194475"/>
              <a:gd name="connsiteX2" fmla="*/ 3121544 w 3121647"/>
              <a:gd name="connsiteY2" fmla="*/ 2356656 h 4194475"/>
              <a:gd name="connsiteX3" fmla="*/ 2435080 w 3121647"/>
              <a:gd name="connsiteY3" fmla="*/ 4097450 h 4194475"/>
              <a:gd name="connsiteX4" fmla="*/ 665333 w 3121647"/>
              <a:gd name="connsiteY4" fmla="*/ 3797199 h 4194475"/>
              <a:gd name="connsiteX5" fmla="*/ 33460 w 3121647"/>
              <a:gd name="connsiteY5" fmla="*/ 2329361 h 4194475"/>
              <a:gd name="connsiteX0" fmla="*/ 32801 w 3143624"/>
              <a:gd name="connsiteY0" fmla="*/ 2329361 h 4020083"/>
              <a:gd name="connsiteX1" fmla="*/ 1566607 w 3143624"/>
              <a:gd name="connsiteY1" fmla="*/ 0 h 4020083"/>
              <a:gd name="connsiteX2" fmla="*/ 3120885 w 3143624"/>
              <a:gd name="connsiteY2" fmla="*/ 2356656 h 4020083"/>
              <a:gd name="connsiteX3" fmla="*/ 2366182 w 3143624"/>
              <a:gd name="connsiteY3" fmla="*/ 3865438 h 4020083"/>
              <a:gd name="connsiteX4" fmla="*/ 664674 w 3143624"/>
              <a:gd name="connsiteY4" fmla="*/ 3797199 h 4020083"/>
              <a:gd name="connsiteX5" fmla="*/ 32801 w 3143624"/>
              <a:gd name="connsiteY5" fmla="*/ 2329361 h 4020083"/>
              <a:gd name="connsiteX0" fmla="*/ 32801 w 3146956"/>
              <a:gd name="connsiteY0" fmla="*/ 2329361 h 4063232"/>
              <a:gd name="connsiteX1" fmla="*/ 1566607 w 3146956"/>
              <a:gd name="connsiteY1" fmla="*/ 0 h 4063232"/>
              <a:gd name="connsiteX2" fmla="*/ 3120885 w 3146956"/>
              <a:gd name="connsiteY2" fmla="*/ 2356656 h 4063232"/>
              <a:gd name="connsiteX3" fmla="*/ 2366182 w 3146956"/>
              <a:gd name="connsiteY3" fmla="*/ 3865438 h 4063232"/>
              <a:gd name="connsiteX4" fmla="*/ 664674 w 3146956"/>
              <a:gd name="connsiteY4" fmla="*/ 3797199 h 4063232"/>
              <a:gd name="connsiteX5" fmla="*/ 32801 w 3146956"/>
              <a:gd name="connsiteY5" fmla="*/ 2329361 h 406323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47284"/>
              <a:gd name="connsiteY0" fmla="*/ 2329361 h 4096062"/>
              <a:gd name="connsiteX1" fmla="*/ 1570944 w 3147284"/>
              <a:gd name="connsiteY1" fmla="*/ 0 h 4096062"/>
              <a:gd name="connsiteX2" fmla="*/ 3125222 w 3147284"/>
              <a:gd name="connsiteY2" fmla="*/ 2356656 h 4096062"/>
              <a:gd name="connsiteX3" fmla="*/ 2370519 w 3147284"/>
              <a:gd name="connsiteY3" fmla="*/ 3865438 h 4096062"/>
              <a:gd name="connsiteX4" fmla="*/ 669011 w 3147284"/>
              <a:gd name="connsiteY4" fmla="*/ 3797199 h 4096062"/>
              <a:gd name="connsiteX5" fmla="*/ 37138 w 3147284"/>
              <a:gd name="connsiteY5" fmla="*/ 2329361 h 4096062"/>
              <a:gd name="connsiteX0" fmla="*/ 37138 w 3136485"/>
              <a:gd name="connsiteY0" fmla="*/ 2329361 h 4096062"/>
              <a:gd name="connsiteX1" fmla="*/ 1570944 w 3136485"/>
              <a:gd name="connsiteY1" fmla="*/ 0 h 4096062"/>
              <a:gd name="connsiteX2" fmla="*/ 3125222 w 3136485"/>
              <a:gd name="connsiteY2" fmla="*/ 2356656 h 4096062"/>
              <a:gd name="connsiteX3" fmla="*/ 2370519 w 3136485"/>
              <a:gd name="connsiteY3" fmla="*/ 3865438 h 4096062"/>
              <a:gd name="connsiteX4" fmla="*/ 669011 w 3136485"/>
              <a:gd name="connsiteY4" fmla="*/ 3797199 h 4096062"/>
              <a:gd name="connsiteX5" fmla="*/ 37138 w 3136485"/>
              <a:gd name="connsiteY5" fmla="*/ 2329361 h 4096062"/>
              <a:gd name="connsiteX0" fmla="*/ 37138 w 3143460"/>
              <a:gd name="connsiteY0" fmla="*/ 2329361 h 4096062"/>
              <a:gd name="connsiteX1" fmla="*/ 1570944 w 3143460"/>
              <a:gd name="connsiteY1" fmla="*/ 0 h 4096062"/>
              <a:gd name="connsiteX2" fmla="*/ 3125222 w 3143460"/>
              <a:gd name="connsiteY2" fmla="*/ 2356656 h 4096062"/>
              <a:gd name="connsiteX3" fmla="*/ 2370519 w 3143460"/>
              <a:gd name="connsiteY3" fmla="*/ 3865438 h 4096062"/>
              <a:gd name="connsiteX4" fmla="*/ 669011 w 3143460"/>
              <a:gd name="connsiteY4" fmla="*/ 3797199 h 4096062"/>
              <a:gd name="connsiteX5" fmla="*/ 37138 w 3143460"/>
              <a:gd name="connsiteY5" fmla="*/ 2329361 h 4096062"/>
              <a:gd name="connsiteX0" fmla="*/ 37138 w 3143217"/>
              <a:gd name="connsiteY0" fmla="*/ 2329361 h 4076974"/>
              <a:gd name="connsiteX1" fmla="*/ 1570944 w 3143217"/>
              <a:gd name="connsiteY1" fmla="*/ 0 h 4076974"/>
              <a:gd name="connsiteX2" fmla="*/ 3125222 w 3143217"/>
              <a:gd name="connsiteY2" fmla="*/ 2356656 h 4076974"/>
              <a:gd name="connsiteX3" fmla="*/ 2370519 w 3143217"/>
              <a:gd name="connsiteY3" fmla="*/ 3865438 h 4076974"/>
              <a:gd name="connsiteX4" fmla="*/ 669011 w 3143217"/>
              <a:gd name="connsiteY4" fmla="*/ 3797199 h 4076974"/>
              <a:gd name="connsiteX5" fmla="*/ 37138 w 3143217"/>
              <a:gd name="connsiteY5" fmla="*/ 2329361 h 4076974"/>
              <a:gd name="connsiteX0" fmla="*/ 27855 w 3133934"/>
              <a:gd name="connsiteY0" fmla="*/ 2329361 h 4076974"/>
              <a:gd name="connsiteX1" fmla="*/ 1561661 w 3133934"/>
              <a:gd name="connsiteY1" fmla="*/ 0 h 4076974"/>
              <a:gd name="connsiteX2" fmla="*/ 3115939 w 3133934"/>
              <a:gd name="connsiteY2" fmla="*/ 2356656 h 4076974"/>
              <a:gd name="connsiteX3" fmla="*/ 2361236 w 3133934"/>
              <a:gd name="connsiteY3" fmla="*/ 3865438 h 4076974"/>
              <a:gd name="connsiteX4" fmla="*/ 659728 w 3133934"/>
              <a:gd name="connsiteY4" fmla="*/ 3797199 h 4076974"/>
              <a:gd name="connsiteX5" fmla="*/ 27855 w 3133934"/>
              <a:gd name="connsiteY5" fmla="*/ 2329361 h 4076974"/>
              <a:gd name="connsiteX0" fmla="*/ 27855 w 3135804"/>
              <a:gd name="connsiteY0" fmla="*/ 2329361 h 4076974"/>
              <a:gd name="connsiteX1" fmla="*/ 1561661 w 3135804"/>
              <a:gd name="connsiteY1" fmla="*/ 0 h 4076974"/>
              <a:gd name="connsiteX2" fmla="*/ 3115939 w 3135804"/>
              <a:gd name="connsiteY2" fmla="*/ 2356656 h 4076974"/>
              <a:gd name="connsiteX3" fmla="*/ 2361236 w 3135804"/>
              <a:gd name="connsiteY3" fmla="*/ 3865438 h 4076974"/>
              <a:gd name="connsiteX4" fmla="*/ 659728 w 3135804"/>
              <a:gd name="connsiteY4" fmla="*/ 3797199 h 4076974"/>
              <a:gd name="connsiteX5" fmla="*/ 27855 w 3135804"/>
              <a:gd name="connsiteY5" fmla="*/ 2329361 h 4076974"/>
              <a:gd name="connsiteX0" fmla="*/ 27855 w 3128662"/>
              <a:gd name="connsiteY0" fmla="*/ 2329361 h 4076974"/>
              <a:gd name="connsiteX1" fmla="*/ 1561661 w 3128662"/>
              <a:gd name="connsiteY1" fmla="*/ 0 h 4076974"/>
              <a:gd name="connsiteX2" fmla="*/ 3115939 w 3128662"/>
              <a:gd name="connsiteY2" fmla="*/ 2356656 h 4076974"/>
              <a:gd name="connsiteX3" fmla="*/ 2361236 w 3128662"/>
              <a:gd name="connsiteY3" fmla="*/ 3865438 h 4076974"/>
              <a:gd name="connsiteX4" fmla="*/ 659728 w 3128662"/>
              <a:gd name="connsiteY4" fmla="*/ 3797199 h 4076974"/>
              <a:gd name="connsiteX5" fmla="*/ 27855 w 3128662"/>
              <a:gd name="connsiteY5" fmla="*/ 2329361 h 4076974"/>
              <a:gd name="connsiteX0" fmla="*/ 27855 w 3137724"/>
              <a:gd name="connsiteY0" fmla="*/ 2329361 h 4076974"/>
              <a:gd name="connsiteX1" fmla="*/ 1561661 w 3137724"/>
              <a:gd name="connsiteY1" fmla="*/ 0 h 4076974"/>
              <a:gd name="connsiteX2" fmla="*/ 3115939 w 3137724"/>
              <a:gd name="connsiteY2" fmla="*/ 2356656 h 4076974"/>
              <a:gd name="connsiteX3" fmla="*/ 2361236 w 3137724"/>
              <a:gd name="connsiteY3" fmla="*/ 3865438 h 4076974"/>
              <a:gd name="connsiteX4" fmla="*/ 659728 w 3137724"/>
              <a:gd name="connsiteY4" fmla="*/ 3797199 h 4076974"/>
              <a:gd name="connsiteX5" fmla="*/ 27855 w 3137724"/>
              <a:gd name="connsiteY5" fmla="*/ 2329361 h 4076974"/>
              <a:gd name="connsiteX0" fmla="*/ 27855 w 3136929"/>
              <a:gd name="connsiteY0" fmla="*/ 2329361 h 4082382"/>
              <a:gd name="connsiteX1" fmla="*/ 1561661 w 3136929"/>
              <a:gd name="connsiteY1" fmla="*/ 0 h 4082382"/>
              <a:gd name="connsiteX2" fmla="*/ 3115939 w 3136929"/>
              <a:gd name="connsiteY2" fmla="*/ 2356656 h 4082382"/>
              <a:gd name="connsiteX3" fmla="*/ 2361236 w 3136929"/>
              <a:gd name="connsiteY3" fmla="*/ 3865438 h 4082382"/>
              <a:gd name="connsiteX4" fmla="*/ 659728 w 3136929"/>
              <a:gd name="connsiteY4" fmla="*/ 3797199 h 4082382"/>
              <a:gd name="connsiteX5" fmla="*/ 27855 w 3136929"/>
              <a:gd name="connsiteY5" fmla="*/ 2329361 h 4082382"/>
              <a:gd name="connsiteX0" fmla="*/ 2046 w 3111120"/>
              <a:gd name="connsiteY0" fmla="*/ 2329361 h 4082382"/>
              <a:gd name="connsiteX1" fmla="*/ 1535852 w 3111120"/>
              <a:gd name="connsiteY1" fmla="*/ 0 h 4082382"/>
              <a:gd name="connsiteX2" fmla="*/ 3090130 w 3111120"/>
              <a:gd name="connsiteY2" fmla="*/ 2356656 h 4082382"/>
              <a:gd name="connsiteX3" fmla="*/ 2335427 w 3111120"/>
              <a:gd name="connsiteY3" fmla="*/ 3865438 h 4082382"/>
              <a:gd name="connsiteX4" fmla="*/ 633919 w 3111120"/>
              <a:gd name="connsiteY4" fmla="*/ 3797199 h 4082382"/>
              <a:gd name="connsiteX5" fmla="*/ 2046 w 3111120"/>
              <a:gd name="connsiteY5" fmla="*/ 2329361 h 4082382"/>
              <a:gd name="connsiteX0" fmla="*/ 396 w 3109470"/>
              <a:gd name="connsiteY0" fmla="*/ 2329361 h 4082382"/>
              <a:gd name="connsiteX1" fmla="*/ 1534202 w 3109470"/>
              <a:gd name="connsiteY1" fmla="*/ 0 h 4082382"/>
              <a:gd name="connsiteX2" fmla="*/ 3088480 w 3109470"/>
              <a:gd name="connsiteY2" fmla="*/ 2356656 h 4082382"/>
              <a:gd name="connsiteX3" fmla="*/ 2333777 w 3109470"/>
              <a:gd name="connsiteY3" fmla="*/ 3865438 h 4082382"/>
              <a:gd name="connsiteX4" fmla="*/ 632269 w 3109470"/>
              <a:gd name="connsiteY4" fmla="*/ 3797199 h 4082382"/>
              <a:gd name="connsiteX5" fmla="*/ 396 w 3109470"/>
              <a:gd name="connsiteY5" fmla="*/ 2329361 h 4082382"/>
              <a:gd name="connsiteX0" fmla="*/ 375 w 3150392"/>
              <a:gd name="connsiteY0" fmla="*/ 2595492 h 4035583"/>
              <a:gd name="connsiteX1" fmla="*/ 1575124 w 3150392"/>
              <a:gd name="connsiteY1" fmla="*/ 0 h 4035583"/>
              <a:gd name="connsiteX2" fmla="*/ 3129402 w 3150392"/>
              <a:gd name="connsiteY2" fmla="*/ 2356656 h 4035583"/>
              <a:gd name="connsiteX3" fmla="*/ 2374699 w 3150392"/>
              <a:gd name="connsiteY3" fmla="*/ 3865438 h 4035583"/>
              <a:gd name="connsiteX4" fmla="*/ 673191 w 3150392"/>
              <a:gd name="connsiteY4" fmla="*/ 3797199 h 4035583"/>
              <a:gd name="connsiteX5" fmla="*/ 375 w 3150392"/>
              <a:gd name="connsiteY5" fmla="*/ 2595492 h 4035583"/>
              <a:gd name="connsiteX0" fmla="*/ 473 w 3150490"/>
              <a:gd name="connsiteY0" fmla="*/ 2595492 h 4035583"/>
              <a:gd name="connsiteX1" fmla="*/ 1575222 w 3150490"/>
              <a:gd name="connsiteY1" fmla="*/ 0 h 4035583"/>
              <a:gd name="connsiteX2" fmla="*/ 3129500 w 3150490"/>
              <a:gd name="connsiteY2" fmla="*/ 2356656 h 4035583"/>
              <a:gd name="connsiteX3" fmla="*/ 2374797 w 3150490"/>
              <a:gd name="connsiteY3" fmla="*/ 3865438 h 4035583"/>
              <a:gd name="connsiteX4" fmla="*/ 673289 w 3150490"/>
              <a:gd name="connsiteY4" fmla="*/ 3797199 h 4035583"/>
              <a:gd name="connsiteX5" fmla="*/ 473 w 3150490"/>
              <a:gd name="connsiteY5" fmla="*/ 2595492 h 4035583"/>
              <a:gd name="connsiteX0" fmla="*/ 168 w 3150185"/>
              <a:gd name="connsiteY0" fmla="*/ 2595492 h 4035583"/>
              <a:gd name="connsiteX1" fmla="*/ 1574917 w 3150185"/>
              <a:gd name="connsiteY1" fmla="*/ 0 h 4035583"/>
              <a:gd name="connsiteX2" fmla="*/ 3129195 w 3150185"/>
              <a:gd name="connsiteY2" fmla="*/ 2356656 h 4035583"/>
              <a:gd name="connsiteX3" fmla="*/ 2374492 w 3150185"/>
              <a:gd name="connsiteY3" fmla="*/ 3865438 h 4035583"/>
              <a:gd name="connsiteX4" fmla="*/ 672984 w 3150185"/>
              <a:gd name="connsiteY4" fmla="*/ 3797199 h 4035583"/>
              <a:gd name="connsiteX5" fmla="*/ 168 w 3150185"/>
              <a:gd name="connsiteY5" fmla="*/ 2595492 h 4035583"/>
              <a:gd name="connsiteX0" fmla="*/ 170 w 3143364"/>
              <a:gd name="connsiteY0" fmla="*/ 2527254 h 4038855"/>
              <a:gd name="connsiteX1" fmla="*/ 1568096 w 3143364"/>
              <a:gd name="connsiteY1" fmla="*/ 0 h 4038855"/>
              <a:gd name="connsiteX2" fmla="*/ 3122374 w 3143364"/>
              <a:gd name="connsiteY2" fmla="*/ 2356656 h 4038855"/>
              <a:gd name="connsiteX3" fmla="*/ 2367671 w 3143364"/>
              <a:gd name="connsiteY3" fmla="*/ 3865438 h 4038855"/>
              <a:gd name="connsiteX4" fmla="*/ 666163 w 3143364"/>
              <a:gd name="connsiteY4" fmla="*/ 3797199 h 4038855"/>
              <a:gd name="connsiteX5" fmla="*/ 170 w 3143364"/>
              <a:gd name="connsiteY5" fmla="*/ 2527254 h 4038855"/>
              <a:gd name="connsiteX0" fmla="*/ 1 w 3143195"/>
              <a:gd name="connsiteY0" fmla="*/ 2527254 h 4038855"/>
              <a:gd name="connsiteX1" fmla="*/ 1567927 w 3143195"/>
              <a:gd name="connsiteY1" fmla="*/ 0 h 4038855"/>
              <a:gd name="connsiteX2" fmla="*/ 3122205 w 3143195"/>
              <a:gd name="connsiteY2" fmla="*/ 2356656 h 4038855"/>
              <a:gd name="connsiteX3" fmla="*/ 2367502 w 3143195"/>
              <a:gd name="connsiteY3" fmla="*/ 3865438 h 4038855"/>
              <a:gd name="connsiteX4" fmla="*/ 665994 w 3143195"/>
              <a:gd name="connsiteY4" fmla="*/ 3797199 h 4038855"/>
              <a:gd name="connsiteX5" fmla="*/ 1 w 3143195"/>
              <a:gd name="connsiteY5" fmla="*/ 2527254 h 4038855"/>
              <a:gd name="connsiteX0" fmla="*/ 0 w 3143194"/>
              <a:gd name="connsiteY0" fmla="*/ 2527254 h 3866251"/>
              <a:gd name="connsiteX1" fmla="*/ 1567926 w 3143194"/>
              <a:gd name="connsiteY1" fmla="*/ 0 h 3866251"/>
              <a:gd name="connsiteX2" fmla="*/ 3122204 w 3143194"/>
              <a:gd name="connsiteY2" fmla="*/ 2356656 h 3866251"/>
              <a:gd name="connsiteX3" fmla="*/ 2367501 w 3143194"/>
              <a:gd name="connsiteY3" fmla="*/ 3865438 h 3866251"/>
              <a:gd name="connsiteX4" fmla="*/ 0 w 3143194"/>
              <a:gd name="connsiteY4" fmla="*/ 2527254 h 3866251"/>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42684"/>
              <a:gd name="connsiteY0" fmla="*/ 2527254 h 4097523"/>
              <a:gd name="connsiteX1" fmla="*/ 1567931 w 3142684"/>
              <a:gd name="connsiteY1" fmla="*/ 0 h 4097523"/>
              <a:gd name="connsiteX2" fmla="*/ 3142680 w 3142684"/>
              <a:gd name="connsiteY2" fmla="*/ 2581844 h 4097523"/>
              <a:gd name="connsiteX3" fmla="*/ 1582760 w 3142684"/>
              <a:gd name="connsiteY3" fmla="*/ 4097450 h 4097523"/>
              <a:gd name="connsiteX4" fmla="*/ 5 w 3142684"/>
              <a:gd name="connsiteY4" fmla="*/ 2527254 h 4097523"/>
              <a:gd name="connsiteX0" fmla="*/ 5 w 3142794"/>
              <a:gd name="connsiteY0" fmla="*/ 2527254 h 4097534"/>
              <a:gd name="connsiteX1" fmla="*/ 1567931 w 3142794"/>
              <a:gd name="connsiteY1" fmla="*/ 0 h 4097534"/>
              <a:gd name="connsiteX2" fmla="*/ 3142680 w 3142794"/>
              <a:gd name="connsiteY2" fmla="*/ 2581844 h 4097534"/>
              <a:gd name="connsiteX3" fmla="*/ 1582760 w 3142794"/>
              <a:gd name="connsiteY3" fmla="*/ 4097450 h 4097534"/>
              <a:gd name="connsiteX4" fmla="*/ 5 w 3142794"/>
              <a:gd name="connsiteY4" fmla="*/ 2527254 h 4097534"/>
              <a:gd name="connsiteX0" fmla="*/ 5 w 3142794"/>
              <a:gd name="connsiteY0" fmla="*/ 2527254 h 4097471"/>
              <a:gd name="connsiteX1" fmla="*/ 1567931 w 3142794"/>
              <a:gd name="connsiteY1" fmla="*/ 0 h 4097471"/>
              <a:gd name="connsiteX2" fmla="*/ 3142680 w 3142794"/>
              <a:gd name="connsiteY2" fmla="*/ 2581844 h 4097471"/>
              <a:gd name="connsiteX3" fmla="*/ 1582760 w 3142794"/>
              <a:gd name="connsiteY3" fmla="*/ 4097450 h 4097471"/>
              <a:gd name="connsiteX4" fmla="*/ 5 w 3142794"/>
              <a:gd name="connsiteY4" fmla="*/ 2527254 h 4097471"/>
              <a:gd name="connsiteX0" fmla="*/ 4 w 3142793"/>
              <a:gd name="connsiteY0" fmla="*/ 2527254 h 4097471"/>
              <a:gd name="connsiteX1" fmla="*/ 1567930 w 3142793"/>
              <a:gd name="connsiteY1" fmla="*/ 0 h 4097471"/>
              <a:gd name="connsiteX2" fmla="*/ 3142679 w 3142793"/>
              <a:gd name="connsiteY2" fmla="*/ 2581844 h 4097471"/>
              <a:gd name="connsiteX3" fmla="*/ 1582759 w 3142793"/>
              <a:gd name="connsiteY3" fmla="*/ 4097450 h 4097471"/>
              <a:gd name="connsiteX4" fmla="*/ 4 w 3142793"/>
              <a:gd name="connsiteY4" fmla="*/ 2527254 h 4097471"/>
              <a:gd name="connsiteX0" fmla="*/ 4 w 3142746"/>
              <a:gd name="connsiteY0" fmla="*/ 2527254 h 4097471"/>
              <a:gd name="connsiteX1" fmla="*/ 1567930 w 3142746"/>
              <a:gd name="connsiteY1" fmla="*/ 0 h 4097471"/>
              <a:gd name="connsiteX2" fmla="*/ 3142679 w 3142746"/>
              <a:gd name="connsiteY2" fmla="*/ 2581844 h 4097471"/>
              <a:gd name="connsiteX3" fmla="*/ 1582759 w 3142746"/>
              <a:gd name="connsiteY3" fmla="*/ 4097450 h 4097471"/>
              <a:gd name="connsiteX4" fmla="*/ 4 w 3142746"/>
              <a:gd name="connsiteY4" fmla="*/ 2527254 h 409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746" h="4097471">
                <a:moveTo>
                  <a:pt x="4" y="2527254"/>
                </a:moveTo>
                <a:cubicBezTo>
                  <a:pt x="-2468" y="1673749"/>
                  <a:pt x="1363736" y="244193"/>
                  <a:pt x="1567930" y="0"/>
                </a:cubicBezTo>
                <a:cubicBezTo>
                  <a:pt x="1772124" y="246466"/>
                  <a:pt x="3153855" y="1782930"/>
                  <a:pt x="3142679" y="2581844"/>
                </a:cubicBezTo>
                <a:cubicBezTo>
                  <a:pt x="3131503" y="3380758"/>
                  <a:pt x="2440908" y="4092900"/>
                  <a:pt x="1582759" y="4097450"/>
                </a:cubicBezTo>
                <a:cubicBezTo>
                  <a:pt x="724610" y="4102000"/>
                  <a:pt x="2476" y="3380759"/>
                  <a:pt x="4" y="2527254"/>
                </a:cubicBezTo>
                <a:close/>
              </a:path>
            </a:pathLst>
          </a:custGeom>
          <a:solidFill>
            <a:schemeClr val="tx1"/>
          </a:solidFill>
        </p:spPr>
        <p:txBody>
          <a:bodyPr tIns="1476000">
            <a:noAutofit/>
          </a:bodyPr>
          <a:lstStyle>
            <a:lvl1pPr marL="0" indent="0" algn="ctr">
              <a:buNone/>
              <a:defRPr sz="2400">
                <a:solidFill>
                  <a:schemeClr val="bg2"/>
                </a:solidFill>
              </a:defRPr>
            </a:lvl1pPr>
            <a:lvl2pPr marL="0" indent="0" algn="ctr">
              <a:buNone/>
              <a:defRPr sz="1600">
                <a:solidFill>
                  <a:schemeClr val="bg2"/>
                </a:solidFill>
              </a:defRPr>
            </a:lvl2pPr>
          </a:lstStyle>
          <a:p>
            <a:pPr lvl="0"/>
            <a:r>
              <a:rPr lang="en-US"/>
              <a:t>Click to edit Master text styles</a:t>
            </a:r>
          </a:p>
          <a:p>
            <a:pPr lvl="1"/>
            <a:r>
              <a:rPr lang="en-US"/>
              <a:t>Second level</a:t>
            </a:r>
          </a:p>
        </p:txBody>
      </p:sp>
      <p:sp>
        <p:nvSpPr>
          <p:cNvPr id="13" name="Text Placeholder 3"/>
          <p:cNvSpPr>
            <a:spLocks noGrp="1"/>
          </p:cNvSpPr>
          <p:nvPr>
            <p:ph type="body" sz="quarter" idx="16"/>
          </p:nvPr>
        </p:nvSpPr>
        <p:spPr>
          <a:xfrm>
            <a:off x="3341124" y="1384301"/>
            <a:ext cx="2461754" cy="3147981"/>
          </a:xfrm>
          <a:custGeom>
            <a:avLst/>
            <a:gdLst>
              <a:gd name="connsiteX0" fmla="*/ 3 w 2808312"/>
              <a:gd name="connsiteY0" fmla="*/ 1565086 h 4097460"/>
              <a:gd name="connsiteX1" fmla="*/ 1404156 w 2808312"/>
              <a:gd name="connsiteY1" fmla="*/ 0 h 4097460"/>
              <a:gd name="connsiteX2" fmla="*/ 2808309 w 2808312"/>
              <a:gd name="connsiteY2" fmla="*/ 1565086 h 4097460"/>
              <a:gd name="connsiteX3" fmla="*/ 2271970 w 2808312"/>
              <a:gd name="connsiteY3" fmla="*/ 4097450 h 4097460"/>
              <a:gd name="connsiteX4" fmla="*/ 536342 w 2808312"/>
              <a:gd name="connsiteY4" fmla="*/ 4097450 h 4097460"/>
              <a:gd name="connsiteX5" fmla="*/ 3 w 2808312"/>
              <a:gd name="connsiteY5" fmla="*/ 1565086 h 4097460"/>
              <a:gd name="connsiteX0" fmla="*/ 0 w 2808306"/>
              <a:gd name="connsiteY0" fmla="*/ 1565086 h 4097450"/>
              <a:gd name="connsiteX1" fmla="*/ 1404153 w 2808306"/>
              <a:gd name="connsiteY1" fmla="*/ 0 h 4097450"/>
              <a:gd name="connsiteX2" fmla="*/ 2808306 w 2808306"/>
              <a:gd name="connsiteY2" fmla="*/ 1565086 h 4097450"/>
              <a:gd name="connsiteX3" fmla="*/ 2271967 w 2808306"/>
              <a:gd name="connsiteY3" fmla="*/ 4097450 h 4097450"/>
              <a:gd name="connsiteX4" fmla="*/ 536339 w 2808306"/>
              <a:gd name="connsiteY4" fmla="*/ 4097450 h 4097450"/>
              <a:gd name="connsiteX5" fmla="*/ 0 w 2808306"/>
              <a:gd name="connsiteY5" fmla="*/ 1565086 h 4097450"/>
              <a:gd name="connsiteX0" fmla="*/ 36856 w 2845162"/>
              <a:gd name="connsiteY0" fmla="*/ 1565086 h 4097450"/>
              <a:gd name="connsiteX1" fmla="*/ 1441009 w 2845162"/>
              <a:gd name="connsiteY1" fmla="*/ 0 h 4097450"/>
              <a:gd name="connsiteX2" fmla="*/ 2845162 w 2845162"/>
              <a:gd name="connsiteY2" fmla="*/ 1565086 h 4097450"/>
              <a:gd name="connsiteX3" fmla="*/ 2308823 w 2845162"/>
              <a:gd name="connsiteY3" fmla="*/ 4097450 h 4097450"/>
              <a:gd name="connsiteX4" fmla="*/ 573195 w 2845162"/>
              <a:gd name="connsiteY4" fmla="*/ 4097450 h 4097450"/>
              <a:gd name="connsiteX5" fmla="*/ 36856 w 2845162"/>
              <a:gd name="connsiteY5" fmla="*/ 1565086 h 4097450"/>
              <a:gd name="connsiteX0" fmla="*/ 36856 w 2882018"/>
              <a:gd name="connsiteY0" fmla="*/ 1565086 h 4097450"/>
              <a:gd name="connsiteX1" fmla="*/ 1441009 w 2882018"/>
              <a:gd name="connsiteY1" fmla="*/ 0 h 4097450"/>
              <a:gd name="connsiteX2" fmla="*/ 2845162 w 2882018"/>
              <a:gd name="connsiteY2" fmla="*/ 1565086 h 4097450"/>
              <a:gd name="connsiteX3" fmla="*/ 2308823 w 2882018"/>
              <a:gd name="connsiteY3" fmla="*/ 4097450 h 4097450"/>
              <a:gd name="connsiteX4" fmla="*/ 573195 w 2882018"/>
              <a:gd name="connsiteY4" fmla="*/ 4097450 h 4097450"/>
              <a:gd name="connsiteX5" fmla="*/ 36856 w 2882018"/>
              <a:gd name="connsiteY5" fmla="*/ 1565086 h 4097450"/>
              <a:gd name="connsiteX0" fmla="*/ 29664 w 3004479"/>
              <a:gd name="connsiteY0" fmla="*/ 2329361 h 4368318"/>
              <a:gd name="connsiteX1" fmla="*/ 1563470 w 3004479"/>
              <a:gd name="connsiteY1" fmla="*/ 0 h 4368318"/>
              <a:gd name="connsiteX2" fmla="*/ 2967623 w 3004479"/>
              <a:gd name="connsiteY2" fmla="*/ 1565086 h 4368318"/>
              <a:gd name="connsiteX3" fmla="*/ 2431284 w 3004479"/>
              <a:gd name="connsiteY3" fmla="*/ 4097450 h 4368318"/>
              <a:gd name="connsiteX4" fmla="*/ 695656 w 3004479"/>
              <a:gd name="connsiteY4" fmla="*/ 4097450 h 4368318"/>
              <a:gd name="connsiteX5" fmla="*/ 29664 w 3004479"/>
              <a:gd name="connsiteY5" fmla="*/ 2329361 h 4368318"/>
              <a:gd name="connsiteX0" fmla="*/ 29664 w 3146516"/>
              <a:gd name="connsiteY0" fmla="*/ 2329361 h 4316758"/>
              <a:gd name="connsiteX1" fmla="*/ 1563470 w 3146516"/>
              <a:gd name="connsiteY1" fmla="*/ 0 h 4316758"/>
              <a:gd name="connsiteX2" fmla="*/ 3117748 w 3146516"/>
              <a:gd name="connsiteY2" fmla="*/ 2356656 h 4316758"/>
              <a:gd name="connsiteX3" fmla="*/ 2431284 w 3146516"/>
              <a:gd name="connsiteY3" fmla="*/ 4097450 h 4316758"/>
              <a:gd name="connsiteX4" fmla="*/ 695656 w 3146516"/>
              <a:gd name="connsiteY4" fmla="*/ 4097450 h 4316758"/>
              <a:gd name="connsiteX5" fmla="*/ 29664 w 3146516"/>
              <a:gd name="connsiteY5" fmla="*/ 2329361 h 4316758"/>
              <a:gd name="connsiteX0" fmla="*/ 168624 w 3285476"/>
              <a:gd name="connsiteY0" fmla="*/ 2329361 h 4316758"/>
              <a:gd name="connsiteX1" fmla="*/ 1702430 w 3285476"/>
              <a:gd name="connsiteY1" fmla="*/ 0 h 4316758"/>
              <a:gd name="connsiteX2" fmla="*/ 3256708 w 3285476"/>
              <a:gd name="connsiteY2" fmla="*/ 2356656 h 4316758"/>
              <a:gd name="connsiteX3" fmla="*/ 2570244 w 3285476"/>
              <a:gd name="connsiteY3" fmla="*/ 4097450 h 4316758"/>
              <a:gd name="connsiteX4" fmla="*/ 834616 w 3285476"/>
              <a:gd name="connsiteY4" fmla="*/ 4097450 h 4316758"/>
              <a:gd name="connsiteX5" fmla="*/ 168624 w 3285476"/>
              <a:gd name="connsiteY5" fmla="*/ 2329361 h 4316758"/>
              <a:gd name="connsiteX0" fmla="*/ 1700 w 3118552"/>
              <a:gd name="connsiteY0" fmla="*/ 2329361 h 4316758"/>
              <a:gd name="connsiteX1" fmla="*/ 1535506 w 3118552"/>
              <a:gd name="connsiteY1" fmla="*/ 0 h 4316758"/>
              <a:gd name="connsiteX2" fmla="*/ 3089784 w 3118552"/>
              <a:gd name="connsiteY2" fmla="*/ 2356656 h 4316758"/>
              <a:gd name="connsiteX3" fmla="*/ 2403320 w 3118552"/>
              <a:gd name="connsiteY3" fmla="*/ 4097450 h 4316758"/>
              <a:gd name="connsiteX4" fmla="*/ 667692 w 3118552"/>
              <a:gd name="connsiteY4" fmla="*/ 4097450 h 4316758"/>
              <a:gd name="connsiteX5" fmla="*/ 1700 w 3118552"/>
              <a:gd name="connsiteY5" fmla="*/ 2329361 h 4316758"/>
              <a:gd name="connsiteX0" fmla="*/ 40 w 3116892"/>
              <a:gd name="connsiteY0" fmla="*/ 2329361 h 4316758"/>
              <a:gd name="connsiteX1" fmla="*/ 1533846 w 3116892"/>
              <a:gd name="connsiteY1" fmla="*/ 0 h 4316758"/>
              <a:gd name="connsiteX2" fmla="*/ 3088124 w 3116892"/>
              <a:gd name="connsiteY2" fmla="*/ 2356656 h 4316758"/>
              <a:gd name="connsiteX3" fmla="*/ 2401660 w 3116892"/>
              <a:gd name="connsiteY3" fmla="*/ 4097450 h 4316758"/>
              <a:gd name="connsiteX4" fmla="*/ 666032 w 3116892"/>
              <a:gd name="connsiteY4" fmla="*/ 4097450 h 4316758"/>
              <a:gd name="connsiteX5" fmla="*/ 40 w 3116892"/>
              <a:gd name="connsiteY5" fmla="*/ 2329361 h 4316758"/>
              <a:gd name="connsiteX0" fmla="*/ 40 w 3257172"/>
              <a:gd name="connsiteY0" fmla="*/ 2329361 h 4316758"/>
              <a:gd name="connsiteX1" fmla="*/ 1533846 w 3257172"/>
              <a:gd name="connsiteY1" fmla="*/ 0 h 4316758"/>
              <a:gd name="connsiteX2" fmla="*/ 3088124 w 3257172"/>
              <a:gd name="connsiteY2" fmla="*/ 2356656 h 4316758"/>
              <a:gd name="connsiteX3" fmla="*/ 2401660 w 3257172"/>
              <a:gd name="connsiteY3" fmla="*/ 4097450 h 4316758"/>
              <a:gd name="connsiteX4" fmla="*/ 666032 w 3257172"/>
              <a:gd name="connsiteY4" fmla="*/ 4097450 h 4316758"/>
              <a:gd name="connsiteX5" fmla="*/ 40 w 3257172"/>
              <a:gd name="connsiteY5" fmla="*/ 2329361 h 4316758"/>
              <a:gd name="connsiteX0" fmla="*/ 40 w 3088225"/>
              <a:gd name="connsiteY0" fmla="*/ 2329361 h 4316758"/>
              <a:gd name="connsiteX1" fmla="*/ 1533846 w 3088225"/>
              <a:gd name="connsiteY1" fmla="*/ 0 h 4316758"/>
              <a:gd name="connsiteX2" fmla="*/ 3088124 w 3088225"/>
              <a:gd name="connsiteY2" fmla="*/ 2356656 h 4316758"/>
              <a:gd name="connsiteX3" fmla="*/ 2401660 w 3088225"/>
              <a:gd name="connsiteY3" fmla="*/ 4097450 h 4316758"/>
              <a:gd name="connsiteX4" fmla="*/ 666032 w 3088225"/>
              <a:gd name="connsiteY4" fmla="*/ 4097450 h 4316758"/>
              <a:gd name="connsiteX5" fmla="*/ 40 w 3088225"/>
              <a:gd name="connsiteY5" fmla="*/ 2329361 h 4316758"/>
              <a:gd name="connsiteX0" fmla="*/ 33460 w 3121647"/>
              <a:gd name="connsiteY0" fmla="*/ 2329361 h 4194475"/>
              <a:gd name="connsiteX1" fmla="*/ 1567266 w 3121647"/>
              <a:gd name="connsiteY1" fmla="*/ 0 h 4194475"/>
              <a:gd name="connsiteX2" fmla="*/ 3121544 w 3121647"/>
              <a:gd name="connsiteY2" fmla="*/ 2356656 h 4194475"/>
              <a:gd name="connsiteX3" fmla="*/ 2435080 w 3121647"/>
              <a:gd name="connsiteY3" fmla="*/ 4097450 h 4194475"/>
              <a:gd name="connsiteX4" fmla="*/ 665333 w 3121647"/>
              <a:gd name="connsiteY4" fmla="*/ 3797199 h 4194475"/>
              <a:gd name="connsiteX5" fmla="*/ 33460 w 3121647"/>
              <a:gd name="connsiteY5" fmla="*/ 2329361 h 4194475"/>
              <a:gd name="connsiteX0" fmla="*/ 32801 w 3143624"/>
              <a:gd name="connsiteY0" fmla="*/ 2329361 h 4020083"/>
              <a:gd name="connsiteX1" fmla="*/ 1566607 w 3143624"/>
              <a:gd name="connsiteY1" fmla="*/ 0 h 4020083"/>
              <a:gd name="connsiteX2" fmla="*/ 3120885 w 3143624"/>
              <a:gd name="connsiteY2" fmla="*/ 2356656 h 4020083"/>
              <a:gd name="connsiteX3" fmla="*/ 2366182 w 3143624"/>
              <a:gd name="connsiteY3" fmla="*/ 3865438 h 4020083"/>
              <a:gd name="connsiteX4" fmla="*/ 664674 w 3143624"/>
              <a:gd name="connsiteY4" fmla="*/ 3797199 h 4020083"/>
              <a:gd name="connsiteX5" fmla="*/ 32801 w 3143624"/>
              <a:gd name="connsiteY5" fmla="*/ 2329361 h 4020083"/>
              <a:gd name="connsiteX0" fmla="*/ 32801 w 3146956"/>
              <a:gd name="connsiteY0" fmla="*/ 2329361 h 4063232"/>
              <a:gd name="connsiteX1" fmla="*/ 1566607 w 3146956"/>
              <a:gd name="connsiteY1" fmla="*/ 0 h 4063232"/>
              <a:gd name="connsiteX2" fmla="*/ 3120885 w 3146956"/>
              <a:gd name="connsiteY2" fmla="*/ 2356656 h 4063232"/>
              <a:gd name="connsiteX3" fmla="*/ 2366182 w 3146956"/>
              <a:gd name="connsiteY3" fmla="*/ 3865438 h 4063232"/>
              <a:gd name="connsiteX4" fmla="*/ 664674 w 3146956"/>
              <a:gd name="connsiteY4" fmla="*/ 3797199 h 4063232"/>
              <a:gd name="connsiteX5" fmla="*/ 32801 w 3146956"/>
              <a:gd name="connsiteY5" fmla="*/ 2329361 h 406323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47284"/>
              <a:gd name="connsiteY0" fmla="*/ 2329361 h 4096062"/>
              <a:gd name="connsiteX1" fmla="*/ 1570944 w 3147284"/>
              <a:gd name="connsiteY1" fmla="*/ 0 h 4096062"/>
              <a:gd name="connsiteX2" fmla="*/ 3125222 w 3147284"/>
              <a:gd name="connsiteY2" fmla="*/ 2356656 h 4096062"/>
              <a:gd name="connsiteX3" fmla="*/ 2370519 w 3147284"/>
              <a:gd name="connsiteY3" fmla="*/ 3865438 h 4096062"/>
              <a:gd name="connsiteX4" fmla="*/ 669011 w 3147284"/>
              <a:gd name="connsiteY4" fmla="*/ 3797199 h 4096062"/>
              <a:gd name="connsiteX5" fmla="*/ 37138 w 3147284"/>
              <a:gd name="connsiteY5" fmla="*/ 2329361 h 4096062"/>
              <a:gd name="connsiteX0" fmla="*/ 37138 w 3136485"/>
              <a:gd name="connsiteY0" fmla="*/ 2329361 h 4096062"/>
              <a:gd name="connsiteX1" fmla="*/ 1570944 w 3136485"/>
              <a:gd name="connsiteY1" fmla="*/ 0 h 4096062"/>
              <a:gd name="connsiteX2" fmla="*/ 3125222 w 3136485"/>
              <a:gd name="connsiteY2" fmla="*/ 2356656 h 4096062"/>
              <a:gd name="connsiteX3" fmla="*/ 2370519 w 3136485"/>
              <a:gd name="connsiteY3" fmla="*/ 3865438 h 4096062"/>
              <a:gd name="connsiteX4" fmla="*/ 669011 w 3136485"/>
              <a:gd name="connsiteY4" fmla="*/ 3797199 h 4096062"/>
              <a:gd name="connsiteX5" fmla="*/ 37138 w 3136485"/>
              <a:gd name="connsiteY5" fmla="*/ 2329361 h 4096062"/>
              <a:gd name="connsiteX0" fmla="*/ 37138 w 3143460"/>
              <a:gd name="connsiteY0" fmla="*/ 2329361 h 4096062"/>
              <a:gd name="connsiteX1" fmla="*/ 1570944 w 3143460"/>
              <a:gd name="connsiteY1" fmla="*/ 0 h 4096062"/>
              <a:gd name="connsiteX2" fmla="*/ 3125222 w 3143460"/>
              <a:gd name="connsiteY2" fmla="*/ 2356656 h 4096062"/>
              <a:gd name="connsiteX3" fmla="*/ 2370519 w 3143460"/>
              <a:gd name="connsiteY3" fmla="*/ 3865438 h 4096062"/>
              <a:gd name="connsiteX4" fmla="*/ 669011 w 3143460"/>
              <a:gd name="connsiteY4" fmla="*/ 3797199 h 4096062"/>
              <a:gd name="connsiteX5" fmla="*/ 37138 w 3143460"/>
              <a:gd name="connsiteY5" fmla="*/ 2329361 h 4096062"/>
              <a:gd name="connsiteX0" fmla="*/ 37138 w 3143217"/>
              <a:gd name="connsiteY0" fmla="*/ 2329361 h 4076974"/>
              <a:gd name="connsiteX1" fmla="*/ 1570944 w 3143217"/>
              <a:gd name="connsiteY1" fmla="*/ 0 h 4076974"/>
              <a:gd name="connsiteX2" fmla="*/ 3125222 w 3143217"/>
              <a:gd name="connsiteY2" fmla="*/ 2356656 h 4076974"/>
              <a:gd name="connsiteX3" fmla="*/ 2370519 w 3143217"/>
              <a:gd name="connsiteY3" fmla="*/ 3865438 h 4076974"/>
              <a:gd name="connsiteX4" fmla="*/ 669011 w 3143217"/>
              <a:gd name="connsiteY4" fmla="*/ 3797199 h 4076974"/>
              <a:gd name="connsiteX5" fmla="*/ 37138 w 3143217"/>
              <a:gd name="connsiteY5" fmla="*/ 2329361 h 4076974"/>
              <a:gd name="connsiteX0" fmla="*/ 27855 w 3133934"/>
              <a:gd name="connsiteY0" fmla="*/ 2329361 h 4076974"/>
              <a:gd name="connsiteX1" fmla="*/ 1561661 w 3133934"/>
              <a:gd name="connsiteY1" fmla="*/ 0 h 4076974"/>
              <a:gd name="connsiteX2" fmla="*/ 3115939 w 3133934"/>
              <a:gd name="connsiteY2" fmla="*/ 2356656 h 4076974"/>
              <a:gd name="connsiteX3" fmla="*/ 2361236 w 3133934"/>
              <a:gd name="connsiteY3" fmla="*/ 3865438 h 4076974"/>
              <a:gd name="connsiteX4" fmla="*/ 659728 w 3133934"/>
              <a:gd name="connsiteY4" fmla="*/ 3797199 h 4076974"/>
              <a:gd name="connsiteX5" fmla="*/ 27855 w 3133934"/>
              <a:gd name="connsiteY5" fmla="*/ 2329361 h 4076974"/>
              <a:gd name="connsiteX0" fmla="*/ 27855 w 3135804"/>
              <a:gd name="connsiteY0" fmla="*/ 2329361 h 4076974"/>
              <a:gd name="connsiteX1" fmla="*/ 1561661 w 3135804"/>
              <a:gd name="connsiteY1" fmla="*/ 0 h 4076974"/>
              <a:gd name="connsiteX2" fmla="*/ 3115939 w 3135804"/>
              <a:gd name="connsiteY2" fmla="*/ 2356656 h 4076974"/>
              <a:gd name="connsiteX3" fmla="*/ 2361236 w 3135804"/>
              <a:gd name="connsiteY3" fmla="*/ 3865438 h 4076974"/>
              <a:gd name="connsiteX4" fmla="*/ 659728 w 3135804"/>
              <a:gd name="connsiteY4" fmla="*/ 3797199 h 4076974"/>
              <a:gd name="connsiteX5" fmla="*/ 27855 w 3135804"/>
              <a:gd name="connsiteY5" fmla="*/ 2329361 h 4076974"/>
              <a:gd name="connsiteX0" fmla="*/ 27855 w 3128662"/>
              <a:gd name="connsiteY0" fmla="*/ 2329361 h 4076974"/>
              <a:gd name="connsiteX1" fmla="*/ 1561661 w 3128662"/>
              <a:gd name="connsiteY1" fmla="*/ 0 h 4076974"/>
              <a:gd name="connsiteX2" fmla="*/ 3115939 w 3128662"/>
              <a:gd name="connsiteY2" fmla="*/ 2356656 h 4076974"/>
              <a:gd name="connsiteX3" fmla="*/ 2361236 w 3128662"/>
              <a:gd name="connsiteY3" fmla="*/ 3865438 h 4076974"/>
              <a:gd name="connsiteX4" fmla="*/ 659728 w 3128662"/>
              <a:gd name="connsiteY4" fmla="*/ 3797199 h 4076974"/>
              <a:gd name="connsiteX5" fmla="*/ 27855 w 3128662"/>
              <a:gd name="connsiteY5" fmla="*/ 2329361 h 4076974"/>
              <a:gd name="connsiteX0" fmla="*/ 27855 w 3137724"/>
              <a:gd name="connsiteY0" fmla="*/ 2329361 h 4076974"/>
              <a:gd name="connsiteX1" fmla="*/ 1561661 w 3137724"/>
              <a:gd name="connsiteY1" fmla="*/ 0 h 4076974"/>
              <a:gd name="connsiteX2" fmla="*/ 3115939 w 3137724"/>
              <a:gd name="connsiteY2" fmla="*/ 2356656 h 4076974"/>
              <a:gd name="connsiteX3" fmla="*/ 2361236 w 3137724"/>
              <a:gd name="connsiteY3" fmla="*/ 3865438 h 4076974"/>
              <a:gd name="connsiteX4" fmla="*/ 659728 w 3137724"/>
              <a:gd name="connsiteY4" fmla="*/ 3797199 h 4076974"/>
              <a:gd name="connsiteX5" fmla="*/ 27855 w 3137724"/>
              <a:gd name="connsiteY5" fmla="*/ 2329361 h 4076974"/>
              <a:gd name="connsiteX0" fmla="*/ 27855 w 3136929"/>
              <a:gd name="connsiteY0" fmla="*/ 2329361 h 4082382"/>
              <a:gd name="connsiteX1" fmla="*/ 1561661 w 3136929"/>
              <a:gd name="connsiteY1" fmla="*/ 0 h 4082382"/>
              <a:gd name="connsiteX2" fmla="*/ 3115939 w 3136929"/>
              <a:gd name="connsiteY2" fmla="*/ 2356656 h 4082382"/>
              <a:gd name="connsiteX3" fmla="*/ 2361236 w 3136929"/>
              <a:gd name="connsiteY3" fmla="*/ 3865438 h 4082382"/>
              <a:gd name="connsiteX4" fmla="*/ 659728 w 3136929"/>
              <a:gd name="connsiteY4" fmla="*/ 3797199 h 4082382"/>
              <a:gd name="connsiteX5" fmla="*/ 27855 w 3136929"/>
              <a:gd name="connsiteY5" fmla="*/ 2329361 h 4082382"/>
              <a:gd name="connsiteX0" fmla="*/ 2046 w 3111120"/>
              <a:gd name="connsiteY0" fmla="*/ 2329361 h 4082382"/>
              <a:gd name="connsiteX1" fmla="*/ 1535852 w 3111120"/>
              <a:gd name="connsiteY1" fmla="*/ 0 h 4082382"/>
              <a:gd name="connsiteX2" fmla="*/ 3090130 w 3111120"/>
              <a:gd name="connsiteY2" fmla="*/ 2356656 h 4082382"/>
              <a:gd name="connsiteX3" fmla="*/ 2335427 w 3111120"/>
              <a:gd name="connsiteY3" fmla="*/ 3865438 h 4082382"/>
              <a:gd name="connsiteX4" fmla="*/ 633919 w 3111120"/>
              <a:gd name="connsiteY4" fmla="*/ 3797199 h 4082382"/>
              <a:gd name="connsiteX5" fmla="*/ 2046 w 3111120"/>
              <a:gd name="connsiteY5" fmla="*/ 2329361 h 4082382"/>
              <a:gd name="connsiteX0" fmla="*/ 396 w 3109470"/>
              <a:gd name="connsiteY0" fmla="*/ 2329361 h 4082382"/>
              <a:gd name="connsiteX1" fmla="*/ 1534202 w 3109470"/>
              <a:gd name="connsiteY1" fmla="*/ 0 h 4082382"/>
              <a:gd name="connsiteX2" fmla="*/ 3088480 w 3109470"/>
              <a:gd name="connsiteY2" fmla="*/ 2356656 h 4082382"/>
              <a:gd name="connsiteX3" fmla="*/ 2333777 w 3109470"/>
              <a:gd name="connsiteY3" fmla="*/ 3865438 h 4082382"/>
              <a:gd name="connsiteX4" fmla="*/ 632269 w 3109470"/>
              <a:gd name="connsiteY4" fmla="*/ 3797199 h 4082382"/>
              <a:gd name="connsiteX5" fmla="*/ 396 w 3109470"/>
              <a:gd name="connsiteY5" fmla="*/ 2329361 h 4082382"/>
              <a:gd name="connsiteX0" fmla="*/ 375 w 3150392"/>
              <a:gd name="connsiteY0" fmla="*/ 2595492 h 4035583"/>
              <a:gd name="connsiteX1" fmla="*/ 1575124 w 3150392"/>
              <a:gd name="connsiteY1" fmla="*/ 0 h 4035583"/>
              <a:gd name="connsiteX2" fmla="*/ 3129402 w 3150392"/>
              <a:gd name="connsiteY2" fmla="*/ 2356656 h 4035583"/>
              <a:gd name="connsiteX3" fmla="*/ 2374699 w 3150392"/>
              <a:gd name="connsiteY3" fmla="*/ 3865438 h 4035583"/>
              <a:gd name="connsiteX4" fmla="*/ 673191 w 3150392"/>
              <a:gd name="connsiteY4" fmla="*/ 3797199 h 4035583"/>
              <a:gd name="connsiteX5" fmla="*/ 375 w 3150392"/>
              <a:gd name="connsiteY5" fmla="*/ 2595492 h 4035583"/>
              <a:gd name="connsiteX0" fmla="*/ 473 w 3150490"/>
              <a:gd name="connsiteY0" fmla="*/ 2595492 h 4035583"/>
              <a:gd name="connsiteX1" fmla="*/ 1575222 w 3150490"/>
              <a:gd name="connsiteY1" fmla="*/ 0 h 4035583"/>
              <a:gd name="connsiteX2" fmla="*/ 3129500 w 3150490"/>
              <a:gd name="connsiteY2" fmla="*/ 2356656 h 4035583"/>
              <a:gd name="connsiteX3" fmla="*/ 2374797 w 3150490"/>
              <a:gd name="connsiteY3" fmla="*/ 3865438 h 4035583"/>
              <a:gd name="connsiteX4" fmla="*/ 673289 w 3150490"/>
              <a:gd name="connsiteY4" fmla="*/ 3797199 h 4035583"/>
              <a:gd name="connsiteX5" fmla="*/ 473 w 3150490"/>
              <a:gd name="connsiteY5" fmla="*/ 2595492 h 4035583"/>
              <a:gd name="connsiteX0" fmla="*/ 168 w 3150185"/>
              <a:gd name="connsiteY0" fmla="*/ 2595492 h 4035583"/>
              <a:gd name="connsiteX1" fmla="*/ 1574917 w 3150185"/>
              <a:gd name="connsiteY1" fmla="*/ 0 h 4035583"/>
              <a:gd name="connsiteX2" fmla="*/ 3129195 w 3150185"/>
              <a:gd name="connsiteY2" fmla="*/ 2356656 h 4035583"/>
              <a:gd name="connsiteX3" fmla="*/ 2374492 w 3150185"/>
              <a:gd name="connsiteY3" fmla="*/ 3865438 h 4035583"/>
              <a:gd name="connsiteX4" fmla="*/ 672984 w 3150185"/>
              <a:gd name="connsiteY4" fmla="*/ 3797199 h 4035583"/>
              <a:gd name="connsiteX5" fmla="*/ 168 w 3150185"/>
              <a:gd name="connsiteY5" fmla="*/ 2595492 h 4035583"/>
              <a:gd name="connsiteX0" fmla="*/ 170 w 3143364"/>
              <a:gd name="connsiteY0" fmla="*/ 2527254 h 4038855"/>
              <a:gd name="connsiteX1" fmla="*/ 1568096 w 3143364"/>
              <a:gd name="connsiteY1" fmla="*/ 0 h 4038855"/>
              <a:gd name="connsiteX2" fmla="*/ 3122374 w 3143364"/>
              <a:gd name="connsiteY2" fmla="*/ 2356656 h 4038855"/>
              <a:gd name="connsiteX3" fmla="*/ 2367671 w 3143364"/>
              <a:gd name="connsiteY3" fmla="*/ 3865438 h 4038855"/>
              <a:gd name="connsiteX4" fmla="*/ 666163 w 3143364"/>
              <a:gd name="connsiteY4" fmla="*/ 3797199 h 4038855"/>
              <a:gd name="connsiteX5" fmla="*/ 170 w 3143364"/>
              <a:gd name="connsiteY5" fmla="*/ 2527254 h 4038855"/>
              <a:gd name="connsiteX0" fmla="*/ 1 w 3143195"/>
              <a:gd name="connsiteY0" fmla="*/ 2527254 h 4038855"/>
              <a:gd name="connsiteX1" fmla="*/ 1567927 w 3143195"/>
              <a:gd name="connsiteY1" fmla="*/ 0 h 4038855"/>
              <a:gd name="connsiteX2" fmla="*/ 3122205 w 3143195"/>
              <a:gd name="connsiteY2" fmla="*/ 2356656 h 4038855"/>
              <a:gd name="connsiteX3" fmla="*/ 2367502 w 3143195"/>
              <a:gd name="connsiteY3" fmla="*/ 3865438 h 4038855"/>
              <a:gd name="connsiteX4" fmla="*/ 665994 w 3143195"/>
              <a:gd name="connsiteY4" fmla="*/ 3797199 h 4038855"/>
              <a:gd name="connsiteX5" fmla="*/ 1 w 3143195"/>
              <a:gd name="connsiteY5" fmla="*/ 2527254 h 4038855"/>
              <a:gd name="connsiteX0" fmla="*/ 0 w 3143194"/>
              <a:gd name="connsiteY0" fmla="*/ 2527254 h 3866251"/>
              <a:gd name="connsiteX1" fmla="*/ 1567926 w 3143194"/>
              <a:gd name="connsiteY1" fmla="*/ 0 h 3866251"/>
              <a:gd name="connsiteX2" fmla="*/ 3122204 w 3143194"/>
              <a:gd name="connsiteY2" fmla="*/ 2356656 h 3866251"/>
              <a:gd name="connsiteX3" fmla="*/ 2367501 w 3143194"/>
              <a:gd name="connsiteY3" fmla="*/ 3865438 h 3866251"/>
              <a:gd name="connsiteX4" fmla="*/ 0 w 3143194"/>
              <a:gd name="connsiteY4" fmla="*/ 2527254 h 3866251"/>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42684"/>
              <a:gd name="connsiteY0" fmla="*/ 2527254 h 4097523"/>
              <a:gd name="connsiteX1" fmla="*/ 1567931 w 3142684"/>
              <a:gd name="connsiteY1" fmla="*/ 0 h 4097523"/>
              <a:gd name="connsiteX2" fmla="*/ 3142680 w 3142684"/>
              <a:gd name="connsiteY2" fmla="*/ 2581844 h 4097523"/>
              <a:gd name="connsiteX3" fmla="*/ 1582760 w 3142684"/>
              <a:gd name="connsiteY3" fmla="*/ 4097450 h 4097523"/>
              <a:gd name="connsiteX4" fmla="*/ 5 w 3142684"/>
              <a:gd name="connsiteY4" fmla="*/ 2527254 h 4097523"/>
              <a:gd name="connsiteX0" fmla="*/ 5 w 3142794"/>
              <a:gd name="connsiteY0" fmla="*/ 2527254 h 4097534"/>
              <a:gd name="connsiteX1" fmla="*/ 1567931 w 3142794"/>
              <a:gd name="connsiteY1" fmla="*/ 0 h 4097534"/>
              <a:gd name="connsiteX2" fmla="*/ 3142680 w 3142794"/>
              <a:gd name="connsiteY2" fmla="*/ 2581844 h 4097534"/>
              <a:gd name="connsiteX3" fmla="*/ 1582760 w 3142794"/>
              <a:gd name="connsiteY3" fmla="*/ 4097450 h 4097534"/>
              <a:gd name="connsiteX4" fmla="*/ 5 w 3142794"/>
              <a:gd name="connsiteY4" fmla="*/ 2527254 h 4097534"/>
              <a:gd name="connsiteX0" fmla="*/ 5 w 3142794"/>
              <a:gd name="connsiteY0" fmla="*/ 2527254 h 4097471"/>
              <a:gd name="connsiteX1" fmla="*/ 1567931 w 3142794"/>
              <a:gd name="connsiteY1" fmla="*/ 0 h 4097471"/>
              <a:gd name="connsiteX2" fmla="*/ 3142680 w 3142794"/>
              <a:gd name="connsiteY2" fmla="*/ 2581844 h 4097471"/>
              <a:gd name="connsiteX3" fmla="*/ 1582760 w 3142794"/>
              <a:gd name="connsiteY3" fmla="*/ 4097450 h 4097471"/>
              <a:gd name="connsiteX4" fmla="*/ 5 w 3142794"/>
              <a:gd name="connsiteY4" fmla="*/ 2527254 h 4097471"/>
              <a:gd name="connsiteX0" fmla="*/ 4 w 3142793"/>
              <a:gd name="connsiteY0" fmla="*/ 2527254 h 4097471"/>
              <a:gd name="connsiteX1" fmla="*/ 1567930 w 3142793"/>
              <a:gd name="connsiteY1" fmla="*/ 0 h 4097471"/>
              <a:gd name="connsiteX2" fmla="*/ 3142679 w 3142793"/>
              <a:gd name="connsiteY2" fmla="*/ 2581844 h 4097471"/>
              <a:gd name="connsiteX3" fmla="*/ 1582759 w 3142793"/>
              <a:gd name="connsiteY3" fmla="*/ 4097450 h 4097471"/>
              <a:gd name="connsiteX4" fmla="*/ 4 w 3142793"/>
              <a:gd name="connsiteY4" fmla="*/ 2527254 h 4097471"/>
              <a:gd name="connsiteX0" fmla="*/ 4 w 3142746"/>
              <a:gd name="connsiteY0" fmla="*/ 2527254 h 4097471"/>
              <a:gd name="connsiteX1" fmla="*/ 1567930 w 3142746"/>
              <a:gd name="connsiteY1" fmla="*/ 0 h 4097471"/>
              <a:gd name="connsiteX2" fmla="*/ 3142679 w 3142746"/>
              <a:gd name="connsiteY2" fmla="*/ 2581844 h 4097471"/>
              <a:gd name="connsiteX3" fmla="*/ 1582759 w 3142746"/>
              <a:gd name="connsiteY3" fmla="*/ 4097450 h 4097471"/>
              <a:gd name="connsiteX4" fmla="*/ 4 w 3142746"/>
              <a:gd name="connsiteY4" fmla="*/ 2527254 h 409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746" h="4097471">
                <a:moveTo>
                  <a:pt x="4" y="2527254"/>
                </a:moveTo>
                <a:cubicBezTo>
                  <a:pt x="-2468" y="1673749"/>
                  <a:pt x="1363736" y="244193"/>
                  <a:pt x="1567930" y="0"/>
                </a:cubicBezTo>
                <a:cubicBezTo>
                  <a:pt x="1772124" y="246466"/>
                  <a:pt x="3153855" y="1782930"/>
                  <a:pt x="3142679" y="2581844"/>
                </a:cubicBezTo>
                <a:cubicBezTo>
                  <a:pt x="3131503" y="3380758"/>
                  <a:pt x="2440908" y="4092900"/>
                  <a:pt x="1582759" y="4097450"/>
                </a:cubicBezTo>
                <a:cubicBezTo>
                  <a:pt x="724610" y="4102000"/>
                  <a:pt x="2476" y="3380759"/>
                  <a:pt x="4" y="2527254"/>
                </a:cubicBezTo>
                <a:close/>
              </a:path>
            </a:pathLst>
          </a:custGeom>
          <a:solidFill>
            <a:schemeClr val="tx1"/>
          </a:solidFill>
        </p:spPr>
        <p:txBody>
          <a:bodyPr tIns="1476000">
            <a:noAutofit/>
          </a:bodyPr>
          <a:lstStyle>
            <a:lvl1pPr marL="0" indent="0" algn="ctr">
              <a:buNone/>
              <a:defRPr sz="2400">
                <a:solidFill>
                  <a:schemeClr val="bg2"/>
                </a:solidFill>
              </a:defRPr>
            </a:lvl1pPr>
            <a:lvl2pPr marL="0" indent="0" algn="ctr">
              <a:buNone/>
              <a:defRPr sz="1600">
                <a:solidFill>
                  <a:schemeClr val="bg2"/>
                </a:solidFill>
              </a:defRPr>
            </a:lvl2pPr>
          </a:lstStyle>
          <a:p>
            <a:pPr lvl="0"/>
            <a:r>
              <a:rPr lang="en-US"/>
              <a:t>Click to edit Master text styles</a:t>
            </a:r>
          </a:p>
          <a:p>
            <a:pPr lvl="1"/>
            <a:r>
              <a:rPr lang="en-US"/>
              <a:t>Second level</a:t>
            </a:r>
          </a:p>
        </p:txBody>
      </p:sp>
      <p:sp>
        <p:nvSpPr>
          <p:cNvPr id="14" name="Text Placeholder 3"/>
          <p:cNvSpPr>
            <a:spLocks noGrp="1"/>
          </p:cNvSpPr>
          <p:nvPr>
            <p:ph type="body" sz="quarter" idx="17"/>
          </p:nvPr>
        </p:nvSpPr>
        <p:spPr>
          <a:xfrm>
            <a:off x="6106690" y="1384301"/>
            <a:ext cx="2461754" cy="3147981"/>
          </a:xfrm>
          <a:custGeom>
            <a:avLst/>
            <a:gdLst>
              <a:gd name="connsiteX0" fmla="*/ 3 w 2808312"/>
              <a:gd name="connsiteY0" fmla="*/ 1565086 h 4097460"/>
              <a:gd name="connsiteX1" fmla="*/ 1404156 w 2808312"/>
              <a:gd name="connsiteY1" fmla="*/ 0 h 4097460"/>
              <a:gd name="connsiteX2" fmla="*/ 2808309 w 2808312"/>
              <a:gd name="connsiteY2" fmla="*/ 1565086 h 4097460"/>
              <a:gd name="connsiteX3" fmla="*/ 2271970 w 2808312"/>
              <a:gd name="connsiteY3" fmla="*/ 4097450 h 4097460"/>
              <a:gd name="connsiteX4" fmla="*/ 536342 w 2808312"/>
              <a:gd name="connsiteY4" fmla="*/ 4097450 h 4097460"/>
              <a:gd name="connsiteX5" fmla="*/ 3 w 2808312"/>
              <a:gd name="connsiteY5" fmla="*/ 1565086 h 4097460"/>
              <a:gd name="connsiteX0" fmla="*/ 0 w 2808306"/>
              <a:gd name="connsiteY0" fmla="*/ 1565086 h 4097450"/>
              <a:gd name="connsiteX1" fmla="*/ 1404153 w 2808306"/>
              <a:gd name="connsiteY1" fmla="*/ 0 h 4097450"/>
              <a:gd name="connsiteX2" fmla="*/ 2808306 w 2808306"/>
              <a:gd name="connsiteY2" fmla="*/ 1565086 h 4097450"/>
              <a:gd name="connsiteX3" fmla="*/ 2271967 w 2808306"/>
              <a:gd name="connsiteY3" fmla="*/ 4097450 h 4097450"/>
              <a:gd name="connsiteX4" fmla="*/ 536339 w 2808306"/>
              <a:gd name="connsiteY4" fmla="*/ 4097450 h 4097450"/>
              <a:gd name="connsiteX5" fmla="*/ 0 w 2808306"/>
              <a:gd name="connsiteY5" fmla="*/ 1565086 h 4097450"/>
              <a:gd name="connsiteX0" fmla="*/ 36856 w 2845162"/>
              <a:gd name="connsiteY0" fmla="*/ 1565086 h 4097450"/>
              <a:gd name="connsiteX1" fmla="*/ 1441009 w 2845162"/>
              <a:gd name="connsiteY1" fmla="*/ 0 h 4097450"/>
              <a:gd name="connsiteX2" fmla="*/ 2845162 w 2845162"/>
              <a:gd name="connsiteY2" fmla="*/ 1565086 h 4097450"/>
              <a:gd name="connsiteX3" fmla="*/ 2308823 w 2845162"/>
              <a:gd name="connsiteY3" fmla="*/ 4097450 h 4097450"/>
              <a:gd name="connsiteX4" fmla="*/ 573195 w 2845162"/>
              <a:gd name="connsiteY4" fmla="*/ 4097450 h 4097450"/>
              <a:gd name="connsiteX5" fmla="*/ 36856 w 2845162"/>
              <a:gd name="connsiteY5" fmla="*/ 1565086 h 4097450"/>
              <a:gd name="connsiteX0" fmla="*/ 36856 w 2882018"/>
              <a:gd name="connsiteY0" fmla="*/ 1565086 h 4097450"/>
              <a:gd name="connsiteX1" fmla="*/ 1441009 w 2882018"/>
              <a:gd name="connsiteY1" fmla="*/ 0 h 4097450"/>
              <a:gd name="connsiteX2" fmla="*/ 2845162 w 2882018"/>
              <a:gd name="connsiteY2" fmla="*/ 1565086 h 4097450"/>
              <a:gd name="connsiteX3" fmla="*/ 2308823 w 2882018"/>
              <a:gd name="connsiteY3" fmla="*/ 4097450 h 4097450"/>
              <a:gd name="connsiteX4" fmla="*/ 573195 w 2882018"/>
              <a:gd name="connsiteY4" fmla="*/ 4097450 h 4097450"/>
              <a:gd name="connsiteX5" fmla="*/ 36856 w 2882018"/>
              <a:gd name="connsiteY5" fmla="*/ 1565086 h 4097450"/>
              <a:gd name="connsiteX0" fmla="*/ 29664 w 3004479"/>
              <a:gd name="connsiteY0" fmla="*/ 2329361 h 4368318"/>
              <a:gd name="connsiteX1" fmla="*/ 1563470 w 3004479"/>
              <a:gd name="connsiteY1" fmla="*/ 0 h 4368318"/>
              <a:gd name="connsiteX2" fmla="*/ 2967623 w 3004479"/>
              <a:gd name="connsiteY2" fmla="*/ 1565086 h 4368318"/>
              <a:gd name="connsiteX3" fmla="*/ 2431284 w 3004479"/>
              <a:gd name="connsiteY3" fmla="*/ 4097450 h 4368318"/>
              <a:gd name="connsiteX4" fmla="*/ 695656 w 3004479"/>
              <a:gd name="connsiteY4" fmla="*/ 4097450 h 4368318"/>
              <a:gd name="connsiteX5" fmla="*/ 29664 w 3004479"/>
              <a:gd name="connsiteY5" fmla="*/ 2329361 h 4368318"/>
              <a:gd name="connsiteX0" fmla="*/ 29664 w 3146516"/>
              <a:gd name="connsiteY0" fmla="*/ 2329361 h 4316758"/>
              <a:gd name="connsiteX1" fmla="*/ 1563470 w 3146516"/>
              <a:gd name="connsiteY1" fmla="*/ 0 h 4316758"/>
              <a:gd name="connsiteX2" fmla="*/ 3117748 w 3146516"/>
              <a:gd name="connsiteY2" fmla="*/ 2356656 h 4316758"/>
              <a:gd name="connsiteX3" fmla="*/ 2431284 w 3146516"/>
              <a:gd name="connsiteY3" fmla="*/ 4097450 h 4316758"/>
              <a:gd name="connsiteX4" fmla="*/ 695656 w 3146516"/>
              <a:gd name="connsiteY4" fmla="*/ 4097450 h 4316758"/>
              <a:gd name="connsiteX5" fmla="*/ 29664 w 3146516"/>
              <a:gd name="connsiteY5" fmla="*/ 2329361 h 4316758"/>
              <a:gd name="connsiteX0" fmla="*/ 168624 w 3285476"/>
              <a:gd name="connsiteY0" fmla="*/ 2329361 h 4316758"/>
              <a:gd name="connsiteX1" fmla="*/ 1702430 w 3285476"/>
              <a:gd name="connsiteY1" fmla="*/ 0 h 4316758"/>
              <a:gd name="connsiteX2" fmla="*/ 3256708 w 3285476"/>
              <a:gd name="connsiteY2" fmla="*/ 2356656 h 4316758"/>
              <a:gd name="connsiteX3" fmla="*/ 2570244 w 3285476"/>
              <a:gd name="connsiteY3" fmla="*/ 4097450 h 4316758"/>
              <a:gd name="connsiteX4" fmla="*/ 834616 w 3285476"/>
              <a:gd name="connsiteY4" fmla="*/ 4097450 h 4316758"/>
              <a:gd name="connsiteX5" fmla="*/ 168624 w 3285476"/>
              <a:gd name="connsiteY5" fmla="*/ 2329361 h 4316758"/>
              <a:gd name="connsiteX0" fmla="*/ 1700 w 3118552"/>
              <a:gd name="connsiteY0" fmla="*/ 2329361 h 4316758"/>
              <a:gd name="connsiteX1" fmla="*/ 1535506 w 3118552"/>
              <a:gd name="connsiteY1" fmla="*/ 0 h 4316758"/>
              <a:gd name="connsiteX2" fmla="*/ 3089784 w 3118552"/>
              <a:gd name="connsiteY2" fmla="*/ 2356656 h 4316758"/>
              <a:gd name="connsiteX3" fmla="*/ 2403320 w 3118552"/>
              <a:gd name="connsiteY3" fmla="*/ 4097450 h 4316758"/>
              <a:gd name="connsiteX4" fmla="*/ 667692 w 3118552"/>
              <a:gd name="connsiteY4" fmla="*/ 4097450 h 4316758"/>
              <a:gd name="connsiteX5" fmla="*/ 1700 w 3118552"/>
              <a:gd name="connsiteY5" fmla="*/ 2329361 h 4316758"/>
              <a:gd name="connsiteX0" fmla="*/ 40 w 3116892"/>
              <a:gd name="connsiteY0" fmla="*/ 2329361 h 4316758"/>
              <a:gd name="connsiteX1" fmla="*/ 1533846 w 3116892"/>
              <a:gd name="connsiteY1" fmla="*/ 0 h 4316758"/>
              <a:gd name="connsiteX2" fmla="*/ 3088124 w 3116892"/>
              <a:gd name="connsiteY2" fmla="*/ 2356656 h 4316758"/>
              <a:gd name="connsiteX3" fmla="*/ 2401660 w 3116892"/>
              <a:gd name="connsiteY3" fmla="*/ 4097450 h 4316758"/>
              <a:gd name="connsiteX4" fmla="*/ 666032 w 3116892"/>
              <a:gd name="connsiteY4" fmla="*/ 4097450 h 4316758"/>
              <a:gd name="connsiteX5" fmla="*/ 40 w 3116892"/>
              <a:gd name="connsiteY5" fmla="*/ 2329361 h 4316758"/>
              <a:gd name="connsiteX0" fmla="*/ 40 w 3257172"/>
              <a:gd name="connsiteY0" fmla="*/ 2329361 h 4316758"/>
              <a:gd name="connsiteX1" fmla="*/ 1533846 w 3257172"/>
              <a:gd name="connsiteY1" fmla="*/ 0 h 4316758"/>
              <a:gd name="connsiteX2" fmla="*/ 3088124 w 3257172"/>
              <a:gd name="connsiteY2" fmla="*/ 2356656 h 4316758"/>
              <a:gd name="connsiteX3" fmla="*/ 2401660 w 3257172"/>
              <a:gd name="connsiteY3" fmla="*/ 4097450 h 4316758"/>
              <a:gd name="connsiteX4" fmla="*/ 666032 w 3257172"/>
              <a:gd name="connsiteY4" fmla="*/ 4097450 h 4316758"/>
              <a:gd name="connsiteX5" fmla="*/ 40 w 3257172"/>
              <a:gd name="connsiteY5" fmla="*/ 2329361 h 4316758"/>
              <a:gd name="connsiteX0" fmla="*/ 40 w 3088225"/>
              <a:gd name="connsiteY0" fmla="*/ 2329361 h 4316758"/>
              <a:gd name="connsiteX1" fmla="*/ 1533846 w 3088225"/>
              <a:gd name="connsiteY1" fmla="*/ 0 h 4316758"/>
              <a:gd name="connsiteX2" fmla="*/ 3088124 w 3088225"/>
              <a:gd name="connsiteY2" fmla="*/ 2356656 h 4316758"/>
              <a:gd name="connsiteX3" fmla="*/ 2401660 w 3088225"/>
              <a:gd name="connsiteY3" fmla="*/ 4097450 h 4316758"/>
              <a:gd name="connsiteX4" fmla="*/ 666032 w 3088225"/>
              <a:gd name="connsiteY4" fmla="*/ 4097450 h 4316758"/>
              <a:gd name="connsiteX5" fmla="*/ 40 w 3088225"/>
              <a:gd name="connsiteY5" fmla="*/ 2329361 h 4316758"/>
              <a:gd name="connsiteX0" fmla="*/ 33460 w 3121647"/>
              <a:gd name="connsiteY0" fmla="*/ 2329361 h 4194475"/>
              <a:gd name="connsiteX1" fmla="*/ 1567266 w 3121647"/>
              <a:gd name="connsiteY1" fmla="*/ 0 h 4194475"/>
              <a:gd name="connsiteX2" fmla="*/ 3121544 w 3121647"/>
              <a:gd name="connsiteY2" fmla="*/ 2356656 h 4194475"/>
              <a:gd name="connsiteX3" fmla="*/ 2435080 w 3121647"/>
              <a:gd name="connsiteY3" fmla="*/ 4097450 h 4194475"/>
              <a:gd name="connsiteX4" fmla="*/ 665333 w 3121647"/>
              <a:gd name="connsiteY4" fmla="*/ 3797199 h 4194475"/>
              <a:gd name="connsiteX5" fmla="*/ 33460 w 3121647"/>
              <a:gd name="connsiteY5" fmla="*/ 2329361 h 4194475"/>
              <a:gd name="connsiteX0" fmla="*/ 32801 w 3143624"/>
              <a:gd name="connsiteY0" fmla="*/ 2329361 h 4020083"/>
              <a:gd name="connsiteX1" fmla="*/ 1566607 w 3143624"/>
              <a:gd name="connsiteY1" fmla="*/ 0 h 4020083"/>
              <a:gd name="connsiteX2" fmla="*/ 3120885 w 3143624"/>
              <a:gd name="connsiteY2" fmla="*/ 2356656 h 4020083"/>
              <a:gd name="connsiteX3" fmla="*/ 2366182 w 3143624"/>
              <a:gd name="connsiteY3" fmla="*/ 3865438 h 4020083"/>
              <a:gd name="connsiteX4" fmla="*/ 664674 w 3143624"/>
              <a:gd name="connsiteY4" fmla="*/ 3797199 h 4020083"/>
              <a:gd name="connsiteX5" fmla="*/ 32801 w 3143624"/>
              <a:gd name="connsiteY5" fmla="*/ 2329361 h 4020083"/>
              <a:gd name="connsiteX0" fmla="*/ 32801 w 3146956"/>
              <a:gd name="connsiteY0" fmla="*/ 2329361 h 4063232"/>
              <a:gd name="connsiteX1" fmla="*/ 1566607 w 3146956"/>
              <a:gd name="connsiteY1" fmla="*/ 0 h 4063232"/>
              <a:gd name="connsiteX2" fmla="*/ 3120885 w 3146956"/>
              <a:gd name="connsiteY2" fmla="*/ 2356656 h 4063232"/>
              <a:gd name="connsiteX3" fmla="*/ 2366182 w 3146956"/>
              <a:gd name="connsiteY3" fmla="*/ 3865438 h 4063232"/>
              <a:gd name="connsiteX4" fmla="*/ 664674 w 3146956"/>
              <a:gd name="connsiteY4" fmla="*/ 3797199 h 4063232"/>
              <a:gd name="connsiteX5" fmla="*/ 32801 w 3146956"/>
              <a:gd name="connsiteY5" fmla="*/ 2329361 h 406323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47284"/>
              <a:gd name="connsiteY0" fmla="*/ 2329361 h 4096062"/>
              <a:gd name="connsiteX1" fmla="*/ 1570944 w 3147284"/>
              <a:gd name="connsiteY1" fmla="*/ 0 h 4096062"/>
              <a:gd name="connsiteX2" fmla="*/ 3125222 w 3147284"/>
              <a:gd name="connsiteY2" fmla="*/ 2356656 h 4096062"/>
              <a:gd name="connsiteX3" fmla="*/ 2370519 w 3147284"/>
              <a:gd name="connsiteY3" fmla="*/ 3865438 h 4096062"/>
              <a:gd name="connsiteX4" fmla="*/ 669011 w 3147284"/>
              <a:gd name="connsiteY4" fmla="*/ 3797199 h 4096062"/>
              <a:gd name="connsiteX5" fmla="*/ 37138 w 3147284"/>
              <a:gd name="connsiteY5" fmla="*/ 2329361 h 4096062"/>
              <a:gd name="connsiteX0" fmla="*/ 37138 w 3136485"/>
              <a:gd name="connsiteY0" fmla="*/ 2329361 h 4096062"/>
              <a:gd name="connsiteX1" fmla="*/ 1570944 w 3136485"/>
              <a:gd name="connsiteY1" fmla="*/ 0 h 4096062"/>
              <a:gd name="connsiteX2" fmla="*/ 3125222 w 3136485"/>
              <a:gd name="connsiteY2" fmla="*/ 2356656 h 4096062"/>
              <a:gd name="connsiteX3" fmla="*/ 2370519 w 3136485"/>
              <a:gd name="connsiteY3" fmla="*/ 3865438 h 4096062"/>
              <a:gd name="connsiteX4" fmla="*/ 669011 w 3136485"/>
              <a:gd name="connsiteY4" fmla="*/ 3797199 h 4096062"/>
              <a:gd name="connsiteX5" fmla="*/ 37138 w 3136485"/>
              <a:gd name="connsiteY5" fmla="*/ 2329361 h 4096062"/>
              <a:gd name="connsiteX0" fmla="*/ 37138 w 3143460"/>
              <a:gd name="connsiteY0" fmla="*/ 2329361 h 4096062"/>
              <a:gd name="connsiteX1" fmla="*/ 1570944 w 3143460"/>
              <a:gd name="connsiteY1" fmla="*/ 0 h 4096062"/>
              <a:gd name="connsiteX2" fmla="*/ 3125222 w 3143460"/>
              <a:gd name="connsiteY2" fmla="*/ 2356656 h 4096062"/>
              <a:gd name="connsiteX3" fmla="*/ 2370519 w 3143460"/>
              <a:gd name="connsiteY3" fmla="*/ 3865438 h 4096062"/>
              <a:gd name="connsiteX4" fmla="*/ 669011 w 3143460"/>
              <a:gd name="connsiteY4" fmla="*/ 3797199 h 4096062"/>
              <a:gd name="connsiteX5" fmla="*/ 37138 w 3143460"/>
              <a:gd name="connsiteY5" fmla="*/ 2329361 h 4096062"/>
              <a:gd name="connsiteX0" fmla="*/ 37138 w 3143217"/>
              <a:gd name="connsiteY0" fmla="*/ 2329361 h 4076974"/>
              <a:gd name="connsiteX1" fmla="*/ 1570944 w 3143217"/>
              <a:gd name="connsiteY1" fmla="*/ 0 h 4076974"/>
              <a:gd name="connsiteX2" fmla="*/ 3125222 w 3143217"/>
              <a:gd name="connsiteY2" fmla="*/ 2356656 h 4076974"/>
              <a:gd name="connsiteX3" fmla="*/ 2370519 w 3143217"/>
              <a:gd name="connsiteY3" fmla="*/ 3865438 h 4076974"/>
              <a:gd name="connsiteX4" fmla="*/ 669011 w 3143217"/>
              <a:gd name="connsiteY4" fmla="*/ 3797199 h 4076974"/>
              <a:gd name="connsiteX5" fmla="*/ 37138 w 3143217"/>
              <a:gd name="connsiteY5" fmla="*/ 2329361 h 4076974"/>
              <a:gd name="connsiteX0" fmla="*/ 27855 w 3133934"/>
              <a:gd name="connsiteY0" fmla="*/ 2329361 h 4076974"/>
              <a:gd name="connsiteX1" fmla="*/ 1561661 w 3133934"/>
              <a:gd name="connsiteY1" fmla="*/ 0 h 4076974"/>
              <a:gd name="connsiteX2" fmla="*/ 3115939 w 3133934"/>
              <a:gd name="connsiteY2" fmla="*/ 2356656 h 4076974"/>
              <a:gd name="connsiteX3" fmla="*/ 2361236 w 3133934"/>
              <a:gd name="connsiteY3" fmla="*/ 3865438 h 4076974"/>
              <a:gd name="connsiteX4" fmla="*/ 659728 w 3133934"/>
              <a:gd name="connsiteY4" fmla="*/ 3797199 h 4076974"/>
              <a:gd name="connsiteX5" fmla="*/ 27855 w 3133934"/>
              <a:gd name="connsiteY5" fmla="*/ 2329361 h 4076974"/>
              <a:gd name="connsiteX0" fmla="*/ 27855 w 3135804"/>
              <a:gd name="connsiteY0" fmla="*/ 2329361 h 4076974"/>
              <a:gd name="connsiteX1" fmla="*/ 1561661 w 3135804"/>
              <a:gd name="connsiteY1" fmla="*/ 0 h 4076974"/>
              <a:gd name="connsiteX2" fmla="*/ 3115939 w 3135804"/>
              <a:gd name="connsiteY2" fmla="*/ 2356656 h 4076974"/>
              <a:gd name="connsiteX3" fmla="*/ 2361236 w 3135804"/>
              <a:gd name="connsiteY3" fmla="*/ 3865438 h 4076974"/>
              <a:gd name="connsiteX4" fmla="*/ 659728 w 3135804"/>
              <a:gd name="connsiteY4" fmla="*/ 3797199 h 4076974"/>
              <a:gd name="connsiteX5" fmla="*/ 27855 w 3135804"/>
              <a:gd name="connsiteY5" fmla="*/ 2329361 h 4076974"/>
              <a:gd name="connsiteX0" fmla="*/ 27855 w 3128662"/>
              <a:gd name="connsiteY0" fmla="*/ 2329361 h 4076974"/>
              <a:gd name="connsiteX1" fmla="*/ 1561661 w 3128662"/>
              <a:gd name="connsiteY1" fmla="*/ 0 h 4076974"/>
              <a:gd name="connsiteX2" fmla="*/ 3115939 w 3128662"/>
              <a:gd name="connsiteY2" fmla="*/ 2356656 h 4076974"/>
              <a:gd name="connsiteX3" fmla="*/ 2361236 w 3128662"/>
              <a:gd name="connsiteY3" fmla="*/ 3865438 h 4076974"/>
              <a:gd name="connsiteX4" fmla="*/ 659728 w 3128662"/>
              <a:gd name="connsiteY4" fmla="*/ 3797199 h 4076974"/>
              <a:gd name="connsiteX5" fmla="*/ 27855 w 3128662"/>
              <a:gd name="connsiteY5" fmla="*/ 2329361 h 4076974"/>
              <a:gd name="connsiteX0" fmla="*/ 27855 w 3137724"/>
              <a:gd name="connsiteY0" fmla="*/ 2329361 h 4076974"/>
              <a:gd name="connsiteX1" fmla="*/ 1561661 w 3137724"/>
              <a:gd name="connsiteY1" fmla="*/ 0 h 4076974"/>
              <a:gd name="connsiteX2" fmla="*/ 3115939 w 3137724"/>
              <a:gd name="connsiteY2" fmla="*/ 2356656 h 4076974"/>
              <a:gd name="connsiteX3" fmla="*/ 2361236 w 3137724"/>
              <a:gd name="connsiteY3" fmla="*/ 3865438 h 4076974"/>
              <a:gd name="connsiteX4" fmla="*/ 659728 w 3137724"/>
              <a:gd name="connsiteY4" fmla="*/ 3797199 h 4076974"/>
              <a:gd name="connsiteX5" fmla="*/ 27855 w 3137724"/>
              <a:gd name="connsiteY5" fmla="*/ 2329361 h 4076974"/>
              <a:gd name="connsiteX0" fmla="*/ 27855 w 3136929"/>
              <a:gd name="connsiteY0" fmla="*/ 2329361 h 4082382"/>
              <a:gd name="connsiteX1" fmla="*/ 1561661 w 3136929"/>
              <a:gd name="connsiteY1" fmla="*/ 0 h 4082382"/>
              <a:gd name="connsiteX2" fmla="*/ 3115939 w 3136929"/>
              <a:gd name="connsiteY2" fmla="*/ 2356656 h 4082382"/>
              <a:gd name="connsiteX3" fmla="*/ 2361236 w 3136929"/>
              <a:gd name="connsiteY3" fmla="*/ 3865438 h 4082382"/>
              <a:gd name="connsiteX4" fmla="*/ 659728 w 3136929"/>
              <a:gd name="connsiteY4" fmla="*/ 3797199 h 4082382"/>
              <a:gd name="connsiteX5" fmla="*/ 27855 w 3136929"/>
              <a:gd name="connsiteY5" fmla="*/ 2329361 h 4082382"/>
              <a:gd name="connsiteX0" fmla="*/ 2046 w 3111120"/>
              <a:gd name="connsiteY0" fmla="*/ 2329361 h 4082382"/>
              <a:gd name="connsiteX1" fmla="*/ 1535852 w 3111120"/>
              <a:gd name="connsiteY1" fmla="*/ 0 h 4082382"/>
              <a:gd name="connsiteX2" fmla="*/ 3090130 w 3111120"/>
              <a:gd name="connsiteY2" fmla="*/ 2356656 h 4082382"/>
              <a:gd name="connsiteX3" fmla="*/ 2335427 w 3111120"/>
              <a:gd name="connsiteY3" fmla="*/ 3865438 h 4082382"/>
              <a:gd name="connsiteX4" fmla="*/ 633919 w 3111120"/>
              <a:gd name="connsiteY4" fmla="*/ 3797199 h 4082382"/>
              <a:gd name="connsiteX5" fmla="*/ 2046 w 3111120"/>
              <a:gd name="connsiteY5" fmla="*/ 2329361 h 4082382"/>
              <a:gd name="connsiteX0" fmla="*/ 396 w 3109470"/>
              <a:gd name="connsiteY0" fmla="*/ 2329361 h 4082382"/>
              <a:gd name="connsiteX1" fmla="*/ 1534202 w 3109470"/>
              <a:gd name="connsiteY1" fmla="*/ 0 h 4082382"/>
              <a:gd name="connsiteX2" fmla="*/ 3088480 w 3109470"/>
              <a:gd name="connsiteY2" fmla="*/ 2356656 h 4082382"/>
              <a:gd name="connsiteX3" fmla="*/ 2333777 w 3109470"/>
              <a:gd name="connsiteY3" fmla="*/ 3865438 h 4082382"/>
              <a:gd name="connsiteX4" fmla="*/ 632269 w 3109470"/>
              <a:gd name="connsiteY4" fmla="*/ 3797199 h 4082382"/>
              <a:gd name="connsiteX5" fmla="*/ 396 w 3109470"/>
              <a:gd name="connsiteY5" fmla="*/ 2329361 h 4082382"/>
              <a:gd name="connsiteX0" fmla="*/ 375 w 3150392"/>
              <a:gd name="connsiteY0" fmla="*/ 2595492 h 4035583"/>
              <a:gd name="connsiteX1" fmla="*/ 1575124 w 3150392"/>
              <a:gd name="connsiteY1" fmla="*/ 0 h 4035583"/>
              <a:gd name="connsiteX2" fmla="*/ 3129402 w 3150392"/>
              <a:gd name="connsiteY2" fmla="*/ 2356656 h 4035583"/>
              <a:gd name="connsiteX3" fmla="*/ 2374699 w 3150392"/>
              <a:gd name="connsiteY3" fmla="*/ 3865438 h 4035583"/>
              <a:gd name="connsiteX4" fmla="*/ 673191 w 3150392"/>
              <a:gd name="connsiteY4" fmla="*/ 3797199 h 4035583"/>
              <a:gd name="connsiteX5" fmla="*/ 375 w 3150392"/>
              <a:gd name="connsiteY5" fmla="*/ 2595492 h 4035583"/>
              <a:gd name="connsiteX0" fmla="*/ 473 w 3150490"/>
              <a:gd name="connsiteY0" fmla="*/ 2595492 h 4035583"/>
              <a:gd name="connsiteX1" fmla="*/ 1575222 w 3150490"/>
              <a:gd name="connsiteY1" fmla="*/ 0 h 4035583"/>
              <a:gd name="connsiteX2" fmla="*/ 3129500 w 3150490"/>
              <a:gd name="connsiteY2" fmla="*/ 2356656 h 4035583"/>
              <a:gd name="connsiteX3" fmla="*/ 2374797 w 3150490"/>
              <a:gd name="connsiteY3" fmla="*/ 3865438 h 4035583"/>
              <a:gd name="connsiteX4" fmla="*/ 673289 w 3150490"/>
              <a:gd name="connsiteY4" fmla="*/ 3797199 h 4035583"/>
              <a:gd name="connsiteX5" fmla="*/ 473 w 3150490"/>
              <a:gd name="connsiteY5" fmla="*/ 2595492 h 4035583"/>
              <a:gd name="connsiteX0" fmla="*/ 168 w 3150185"/>
              <a:gd name="connsiteY0" fmla="*/ 2595492 h 4035583"/>
              <a:gd name="connsiteX1" fmla="*/ 1574917 w 3150185"/>
              <a:gd name="connsiteY1" fmla="*/ 0 h 4035583"/>
              <a:gd name="connsiteX2" fmla="*/ 3129195 w 3150185"/>
              <a:gd name="connsiteY2" fmla="*/ 2356656 h 4035583"/>
              <a:gd name="connsiteX3" fmla="*/ 2374492 w 3150185"/>
              <a:gd name="connsiteY3" fmla="*/ 3865438 h 4035583"/>
              <a:gd name="connsiteX4" fmla="*/ 672984 w 3150185"/>
              <a:gd name="connsiteY4" fmla="*/ 3797199 h 4035583"/>
              <a:gd name="connsiteX5" fmla="*/ 168 w 3150185"/>
              <a:gd name="connsiteY5" fmla="*/ 2595492 h 4035583"/>
              <a:gd name="connsiteX0" fmla="*/ 170 w 3143364"/>
              <a:gd name="connsiteY0" fmla="*/ 2527254 h 4038855"/>
              <a:gd name="connsiteX1" fmla="*/ 1568096 w 3143364"/>
              <a:gd name="connsiteY1" fmla="*/ 0 h 4038855"/>
              <a:gd name="connsiteX2" fmla="*/ 3122374 w 3143364"/>
              <a:gd name="connsiteY2" fmla="*/ 2356656 h 4038855"/>
              <a:gd name="connsiteX3" fmla="*/ 2367671 w 3143364"/>
              <a:gd name="connsiteY3" fmla="*/ 3865438 h 4038855"/>
              <a:gd name="connsiteX4" fmla="*/ 666163 w 3143364"/>
              <a:gd name="connsiteY4" fmla="*/ 3797199 h 4038855"/>
              <a:gd name="connsiteX5" fmla="*/ 170 w 3143364"/>
              <a:gd name="connsiteY5" fmla="*/ 2527254 h 4038855"/>
              <a:gd name="connsiteX0" fmla="*/ 1 w 3143195"/>
              <a:gd name="connsiteY0" fmla="*/ 2527254 h 4038855"/>
              <a:gd name="connsiteX1" fmla="*/ 1567927 w 3143195"/>
              <a:gd name="connsiteY1" fmla="*/ 0 h 4038855"/>
              <a:gd name="connsiteX2" fmla="*/ 3122205 w 3143195"/>
              <a:gd name="connsiteY2" fmla="*/ 2356656 h 4038855"/>
              <a:gd name="connsiteX3" fmla="*/ 2367502 w 3143195"/>
              <a:gd name="connsiteY3" fmla="*/ 3865438 h 4038855"/>
              <a:gd name="connsiteX4" fmla="*/ 665994 w 3143195"/>
              <a:gd name="connsiteY4" fmla="*/ 3797199 h 4038855"/>
              <a:gd name="connsiteX5" fmla="*/ 1 w 3143195"/>
              <a:gd name="connsiteY5" fmla="*/ 2527254 h 4038855"/>
              <a:gd name="connsiteX0" fmla="*/ 0 w 3143194"/>
              <a:gd name="connsiteY0" fmla="*/ 2527254 h 3866251"/>
              <a:gd name="connsiteX1" fmla="*/ 1567926 w 3143194"/>
              <a:gd name="connsiteY1" fmla="*/ 0 h 3866251"/>
              <a:gd name="connsiteX2" fmla="*/ 3122204 w 3143194"/>
              <a:gd name="connsiteY2" fmla="*/ 2356656 h 3866251"/>
              <a:gd name="connsiteX3" fmla="*/ 2367501 w 3143194"/>
              <a:gd name="connsiteY3" fmla="*/ 3865438 h 3866251"/>
              <a:gd name="connsiteX4" fmla="*/ 0 w 3143194"/>
              <a:gd name="connsiteY4" fmla="*/ 2527254 h 3866251"/>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42684"/>
              <a:gd name="connsiteY0" fmla="*/ 2527254 h 4097523"/>
              <a:gd name="connsiteX1" fmla="*/ 1567931 w 3142684"/>
              <a:gd name="connsiteY1" fmla="*/ 0 h 4097523"/>
              <a:gd name="connsiteX2" fmla="*/ 3142680 w 3142684"/>
              <a:gd name="connsiteY2" fmla="*/ 2581844 h 4097523"/>
              <a:gd name="connsiteX3" fmla="*/ 1582760 w 3142684"/>
              <a:gd name="connsiteY3" fmla="*/ 4097450 h 4097523"/>
              <a:gd name="connsiteX4" fmla="*/ 5 w 3142684"/>
              <a:gd name="connsiteY4" fmla="*/ 2527254 h 4097523"/>
              <a:gd name="connsiteX0" fmla="*/ 5 w 3142794"/>
              <a:gd name="connsiteY0" fmla="*/ 2527254 h 4097534"/>
              <a:gd name="connsiteX1" fmla="*/ 1567931 w 3142794"/>
              <a:gd name="connsiteY1" fmla="*/ 0 h 4097534"/>
              <a:gd name="connsiteX2" fmla="*/ 3142680 w 3142794"/>
              <a:gd name="connsiteY2" fmla="*/ 2581844 h 4097534"/>
              <a:gd name="connsiteX3" fmla="*/ 1582760 w 3142794"/>
              <a:gd name="connsiteY3" fmla="*/ 4097450 h 4097534"/>
              <a:gd name="connsiteX4" fmla="*/ 5 w 3142794"/>
              <a:gd name="connsiteY4" fmla="*/ 2527254 h 4097534"/>
              <a:gd name="connsiteX0" fmla="*/ 5 w 3142794"/>
              <a:gd name="connsiteY0" fmla="*/ 2527254 h 4097471"/>
              <a:gd name="connsiteX1" fmla="*/ 1567931 w 3142794"/>
              <a:gd name="connsiteY1" fmla="*/ 0 h 4097471"/>
              <a:gd name="connsiteX2" fmla="*/ 3142680 w 3142794"/>
              <a:gd name="connsiteY2" fmla="*/ 2581844 h 4097471"/>
              <a:gd name="connsiteX3" fmla="*/ 1582760 w 3142794"/>
              <a:gd name="connsiteY3" fmla="*/ 4097450 h 4097471"/>
              <a:gd name="connsiteX4" fmla="*/ 5 w 3142794"/>
              <a:gd name="connsiteY4" fmla="*/ 2527254 h 4097471"/>
              <a:gd name="connsiteX0" fmla="*/ 4 w 3142793"/>
              <a:gd name="connsiteY0" fmla="*/ 2527254 h 4097471"/>
              <a:gd name="connsiteX1" fmla="*/ 1567930 w 3142793"/>
              <a:gd name="connsiteY1" fmla="*/ 0 h 4097471"/>
              <a:gd name="connsiteX2" fmla="*/ 3142679 w 3142793"/>
              <a:gd name="connsiteY2" fmla="*/ 2581844 h 4097471"/>
              <a:gd name="connsiteX3" fmla="*/ 1582759 w 3142793"/>
              <a:gd name="connsiteY3" fmla="*/ 4097450 h 4097471"/>
              <a:gd name="connsiteX4" fmla="*/ 4 w 3142793"/>
              <a:gd name="connsiteY4" fmla="*/ 2527254 h 4097471"/>
              <a:gd name="connsiteX0" fmla="*/ 4 w 3142746"/>
              <a:gd name="connsiteY0" fmla="*/ 2527254 h 4097471"/>
              <a:gd name="connsiteX1" fmla="*/ 1567930 w 3142746"/>
              <a:gd name="connsiteY1" fmla="*/ 0 h 4097471"/>
              <a:gd name="connsiteX2" fmla="*/ 3142679 w 3142746"/>
              <a:gd name="connsiteY2" fmla="*/ 2581844 h 4097471"/>
              <a:gd name="connsiteX3" fmla="*/ 1582759 w 3142746"/>
              <a:gd name="connsiteY3" fmla="*/ 4097450 h 4097471"/>
              <a:gd name="connsiteX4" fmla="*/ 4 w 3142746"/>
              <a:gd name="connsiteY4" fmla="*/ 2527254 h 409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746" h="4097471">
                <a:moveTo>
                  <a:pt x="4" y="2527254"/>
                </a:moveTo>
                <a:cubicBezTo>
                  <a:pt x="-2468" y="1673749"/>
                  <a:pt x="1363736" y="244193"/>
                  <a:pt x="1567930" y="0"/>
                </a:cubicBezTo>
                <a:cubicBezTo>
                  <a:pt x="1772124" y="246466"/>
                  <a:pt x="3153855" y="1782930"/>
                  <a:pt x="3142679" y="2581844"/>
                </a:cubicBezTo>
                <a:cubicBezTo>
                  <a:pt x="3131503" y="3380758"/>
                  <a:pt x="2440908" y="4092900"/>
                  <a:pt x="1582759" y="4097450"/>
                </a:cubicBezTo>
                <a:cubicBezTo>
                  <a:pt x="724610" y="4102000"/>
                  <a:pt x="2476" y="3380759"/>
                  <a:pt x="4" y="2527254"/>
                </a:cubicBezTo>
                <a:close/>
              </a:path>
            </a:pathLst>
          </a:custGeom>
          <a:solidFill>
            <a:schemeClr val="tx1"/>
          </a:solidFill>
        </p:spPr>
        <p:txBody>
          <a:bodyPr tIns="1476000">
            <a:noAutofit/>
          </a:bodyPr>
          <a:lstStyle>
            <a:lvl1pPr marL="0" indent="0" algn="ctr">
              <a:buNone/>
              <a:defRPr sz="2400">
                <a:solidFill>
                  <a:schemeClr val="bg2"/>
                </a:solidFill>
              </a:defRPr>
            </a:lvl1pPr>
            <a:lvl2pPr marL="0" indent="0" algn="ctr">
              <a:buNone/>
              <a:defRPr sz="1600">
                <a:solidFill>
                  <a:schemeClr val="bg2"/>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083741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rop">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5868145" y="484188"/>
            <a:ext cx="2699594" cy="395286"/>
          </a:xfrm>
        </p:spPr>
        <p:txBody>
          <a:bodyPr>
            <a:noAutofit/>
          </a:bodyPr>
          <a:lstStyle>
            <a:lvl1pPr marL="0" indent="0" algn="r">
              <a:spcBef>
                <a:spcPts val="0"/>
              </a:spcBef>
              <a:buFont typeface="Arial" panose="020B0604020202020204" pitchFamily="34" charset="0"/>
              <a:buNone/>
              <a:defRPr sz="1100"/>
            </a:lvl1pPr>
            <a:lvl2pPr>
              <a:defRPr sz="1100"/>
            </a:lvl2pPr>
            <a:lvl3pPr>
              <a:defRPr sz="1050"/>
            </a:lvl3pPr>
            <a:lvl4pPr>
              <a:defRPr sz="1000"/>
            </a:lvl4pPr>
            <a:lvl5pPr>
              <a:defRPr sz="1000"/>
            </a:lvl5pPr>
          </a:lstStyle>
          <a:p>
            <a:pPr lvl="0"/>
            <a:r>
              <a:rPr lang="en-US"/>
              <a:t>Click to edit Master text styles</a:t>
            </a:r>
          </a:p>
        </p:txBody>
      </p:sp>
      <p:sp>
        <p:nvSpPr>
          <p:cNvPr id="10" name="Freeform 5" hidden="1"/>
          <p:cNvSpPr>
            <a:spLocks/>
          </p:cNvSpPr>
          <p:nvPr userDrawn="1"/>
        </p:nvSpPr>
        <p:spPr bwMode="auto">
          <a:xfrm>
            <a:off x="2738438" y="638413"/>
            <a:ext cx="3128963" cy="4100511"/>
          </a:xfrm>
          <a:custGeom>
            <a:avLst/>
            <a:gdLst>
              <a:gd name="T0" fmla="*/ 976 w 976"/>
              <a:gd name="T1" fmla="*/ 792 h 1280"/>
              <a:gd name="T2" fmla="*/ 488 w 976"/>
              <a:gd name="T3" fmla="*/ 1280 h 1280"/>
              <a:gd name="T4" fmla="*/ 0 w 976"/>
              <a:gd name="T5" fmla="*/ 792 h 1280"/>
              <a:gd name="T6" fmla="*/ 488 w 976"/>
              <a:gd name="T7" fmla="*/ 0 h 1280"/>
              <a:gd name="T8" fmla="*/ 976 w 976"/>
              <a:gd name="T9" fmla="*/ 792 h 1280"/>
            </a:gdLst>
            <a:ahLst/>
            <a:cxnLst>
              <a:cxn ang="0">
                <a:pos x="T0" y="T1"/>
              </a:cxn>
              <a:cxn ang="0">
                <a:pos x="T2" y="T3"/>
              </a:cxn>
              <a:cxn ang="0">
                <a:pos x="T4" y="T5"/>
              </a:cxn>
              <a:cxn ang="0">
                <a:pos x="T6" y="T7"/>
              </a:cxn>
              <a:cxn ang="0">
                <a:pos x="T8" y="T9"/>
              </a:cxn>
            </a:cxnLst>
            <a:rect l="0" t="0" r="r" b="b"/>
            <a:pathLst>
              <a:path w="976" h="1280">
                <a:moveTo>
                  <a:pt x="976" y="792"/>
                </a:moveTo>
                <a:cubicBezTo>
                  <a:pt x="976" y="1061"/>
                  <a:pt x="757" y="1280"/>
                  <a:pt x="488" y="1280"/>
                </a:cubicBezTo>
                <a:cubicBezTo>
                  <a:pt x="218" y="1280"/>
                  <a:pt x="0" y="1061"/>
                  <a:pt x="0" y="792"/>
                </a:cubicBezTo>
                <a:cubicBezTo>
                  <a:pt x="0" y="523"/>
                  <a:pt x="488" y="0"/>
                  <a:pt x="488" y="0"/>
                </a:cubicBezTo>
                <a:cubicBezTo>
                  <a:pt x="488" y="0"/>
                  <a:pt x="976" y="523"/>
                  <a:pt x="976" y="792"/>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sz="1800"/>
          </a:p>
        </p:txBody>
      </p:sp>
      <p:sp>
        <p:nvSpPr>
          <p:cNvPr id="4" name="Text Placeholder 3"/>
          <p:cNvSpPr>
            <a:spLocks noGrp="1"/>
          </p:cNvSpPr>
          <p:nvPr>
            <p:ph type="body" sz="quarter" idx="12"/>
          </p:nvPr>
        </p:nvSpPr>
        <p:spPr>
          <a:xfrm>
            <a:off x="2627785" y="513537"/>
            <a:ext cx="3419570" cy="4434702"/>
          </a:xfrm>
          <a:custGeom>
            <a:avLst/>
            <a:gdLst>
              <a:gd name="connsiteX0" fmla="*/ 3 w 2808312"/>
              <a:gd name="connsiteY0" fmla="*/ 1565086 h 4097460"/>
              <a:gd name="connsiteX1" fmla="*/ 1404156 w 2808312"/>
              <a:gd name="connsiteY1" fmla="*/ 0 h 4097460"/>
              <a:gd name="connsiteX2" fmla="*/ 2808309 w 2808312"/>
              <a:gd name="connsiteY2" fmla="*/ 1565086 h 4097460"/>
              <a:gd name="connsiteX3" fmla="*/ 2271970 w 2808312"/>
              <a:gd name="connsiteY3" fmla="*/ 4097450 h 4097460"/>
              <a:gd name="connsiteX4" fmla="*/ 536342 w 2808312"/>
              <a:gd name="connsiteY4" fmla="*/ 4097450 h 4097460"/>
              <a:gd name="connsiteX5" fmla="*/ 3 w 2808312"/>
              <a:gd name="connsiteY5" fmla="*/ 1565086 h 4097460"/>
              <a:gd name="connsiteX0" fmla="*/ 0 w 2808306"/>
              <a:gd name="connsiteY0" fmla="*/ 1565086 h 4097450"/>
              <a:gd name="connsiteX1" fmla="*/ 1404153 w 2808306"/>
              <a:gd name="connsiteY1" fmla="*/ 0 h 4097450"/>
              <a:gd name="connsiteX2" fmla="*/ 2808306 w 2808306"/>
              <a:gd name="connsiteY2" fmla="*/ 1565086 h 4097450"/>
              <a:gd name="connsiteX3" fmla="*/ 2271967 w 2808306"/>
              <a:gd name="connsiteY3" fmla="*/ 4097450 h 4097450"/>
              <a:gd name="connsiteX4" fmla="*/ 536339 w 2808306"/>
              <a:gd name="connsiteY4" fmla="*/ 4097450 h 4097450"/>
              <a:gd name="connsiteX5" fmla="*/ 0 w 2808306"/>
              <a:gd name="connsiteY5" fmla="*/ 1565086 h 4097450"/>
              <a:gd name="connsiteX0" fmla="*/ 36856 w 2845162"/>
              <a:gd name="connsiteY0" fmla="*/ 1565086 h 4097450"/>
              <a:gd name="connsiteX1" fmla="*/ 1441009 w 2845162"/>
              <a:gd name="connsiteY1" fmla="*/ 0 h 4097450"/>
              <a:gd name="connsiteX2" fmla="*/ 2845162 w 2845162"/>
              <a:gd name="connsiteY2" fmla="*/ 1565086 h 4097450"/>
              <a:gd name="connsiteX3" fmla="*/ 2308823 w 2845162"/>
              <a:gd name="connsiteY3" fmla="*/ 4097450 h 4097450"/>
              <a:gd name="connsiteX4" fmla="*/ 573195 w 2845162"/>
              <a:gd name="connsiteY4" fmla="*/ 4097450 h 4097450"/>
              <a:gd name="connsiteX5" fmla="*/ 36856 w 2845162"/>
              <a:gd name="connsiteY5" fmla="*/ 1565086 h 4097450"/>
              <a:gd name="connsiteX0" fmla="*/ 36856 w 2882018"/>
              <a:gd name="connsiteY0" fmla="*/ 1565086 h 4097450"/>
              <a:gd name="connsiteX1" fmla="*/ 1441009 w 2882018"/>
              <a:gd name="connsiteY1" fmla="*/ 0 h 4097450"/>
              <a:gd name="connsiteX2" fmla="*/ 2845162 w 2882018"/>
              <a:gd name="connsiteY2" fmla="*/ 1565086 h 4097450"/>
              <a:gd name="connsiteX3" fmla="*/ 2308823 w 2882018"/>
              <a:gd name="connsiteY3" fmla="*/ 4097450 h 4097450"/>
              <a:gd name="connsiteX4" fmla="*/ 573195 w 2882018"/>
              <a:gd name="connsiteY4" fmla="*/ 4097450 h 4097450"/>
              <a:gd name="connsiteX5" fmla="*/ 36856 w 2882018"/>
              <a:gd name="connsiteY5" fmla="*/ 1565086 h 4097450"/>
              <a:gd name="connsiteX0" fmla="*/ 29664 w 3004479"/>
              <a:gd name="connsiteY0" fmla="*/ 2329361 h 4368318"/>
              <a:gd name="connsiteX1" fmla="*/ 1563470 w 3004479"/>
              <a:gd name="connsiteY1" fmla="*/ 0 h 4368318"/>
              <a:gd name="connsiteX2" fmla="*/ 2967623 w 3004479"/>
              <a:gd name="connsiteY2" fmla="*/ 1565086 h 4368318"/>
              <a:gd name="connsiteX3" fmla="*/ 2431284 w 3004479"/>
              <a:gd name="connsiteY3" fmla="*/ 4097450 h 4368318"/>
              <a:gd name="connsiteX4" fmla="*/ 695656 w 3004479"/>
              <a:gd name="connsiteY4" fmla="*/ 4097450 h 4368318"/>
              <a:gd name="connsiteX5" fmla="*/ 29664 w 3004479"/>
              <a:gd name="connsiteY5" fmla="*/ 2329361 h 4368318"/>
              <a:gd name="connsiteX0" fmla="*/ 29664 w 3146516"/>
              <a:gd name="connsiteY0" fmla="*/ 2329361 h 4316758"/>
              <a:gd name="connsiteX1" fmla="*/ 1563470 w 3146516"/>
              <a:gd name="connsiteY1" fmla="*/ 0 h 4316758"/>
              <a:gd name="connsiteX2" fmla="*/ 3117748 w 3146516"/>
              <a:gd name="connsiteY2" fmla="*/ 2356656 h 4316758"/>
              <a:gd name="connsiteX3" fmla="*/ 2431284 w 3146516"/>
              <a:gd name="connsiteY3" fmla="*/ 4097450 h 4316758"/>
              <a:gd name="connsiteX4" fmla="*/ 695656 w 3146516"/>
              <a:gd name="connsiteY4" fmla="*/ 4097450 h 4316758"/>
              <a:gd name="connsiteX5" fmla="*/ 29664 w 3146516"/>
              <a:gd name="connsiteY5" fmla="*/ 2329361 h 4316758"/>
              <a:gd name="connsiteX0" fmla="*/ 168624 w 3285476"/>
              <a:gd name="connsiteY0" fmla="*/ 2329361 h 4316758"/>
              <a:gd name="connsiteX1" fmla="*/ 1702430 w 3285476"/>
              <a:gd name="connsiteY1" fmla="*/ 0 h 4316758"/>
              <a:gd name="connsiteX2" fmla="*/ 3256708 w 3285476"/>
              <a:gd name="connsiteY2" fmla="*/ 2356656 h 4316758"/>
              <a:gd name="connsiteX3" fmla="*/ 2570244 w 3285476"/>
              <a:gd name="connsiteY3" fmla="*/ 4097450 h 4316758"/>
              <a:gd name="connsiteX4" fmla="*/ 834616 w 3285476"/>
              <a:gd name="connsiteY4" fmla="*/ 4097450 h 4316758"/>
              <a:gd name="connsiteX5" fmla="*/ 168624 w 3285476"/>
              <a:gd name="connsiteY5" fmla="*/ 2329361 h 4316758"/>
              <a:gd name="connsiteX0" fmla="*/ 1700 w 3118552"/>
              <a:gd name="connsiteY0" fmla="*/ 2329361 h 4316758"/>
              <a:gd name="connsiteX1" fmla="*/ 1535506 w 3118552"/>
              <a:gd name="connsiteY1" fmla="*/ 0 h 4316758"/>
              <a:gd name="connsiteX2" fmla="*/ 3089784 w 3118552"/>
              <a:gd name="connsiteY2" fmla="*/ 2356656 h 4316758"/>
              <a:gd name="connsiteX3" fmla="*/ 2403320 w 3118552"/>
              <a:gd name="connsiteY3" fmla="*/ 4097450 h 4316758"/>
              <a:gd name="connsiteX4" fmla="*/ 667692 w 3118552"/>
              <a:gd name="connsiteY4" fmla="*/ 4097450 h 4316758"/>
              <a:gd name="connsiteX5" fmla="*/ 1700 w 3118552"/>
              <a:gd name="connsiteY5" fmla="*/ 2329361 h 4316758"/>
              <a:gd name="connsiteX0" fmla="*/ 40 w 3116892"/>
              <a:gd name="connsiteY0" fmla="*/ 2329361 h 4316758"/>
              <a:gd name="connsiteX1" fmla="*/ 1533846 w 3116892"/>
              <a:gd name="connsiteY1" fmla="*/ 0 h 4316758"/>
              <a:gd name="connsiteX2" fmla="*/ 3088124 w 3116892"/>
              <a:gd name="connsiteY2" fmla="*/ 2356656 h 4316758"/>
              <a:gd name="connsiteX3" fmla="*/ 2401660 w 3116892"/>
              <a:gd name="connsiteY3" fmla="*/ 4097450 h 4316758"/>
              <a:gd name="connsiteX4" fmla="*/ 666032 w 3116892"/>
              <a:gd name="connsiteY4" fmla="*/ 4097450 h 4316758"/>
              <a:gd name="connsiteX5" fmla="*/ 40 w 3116892"/>
              <a:gd name="connsiteY5" fmla="*/ 2329361 h 4316758"/>
              <a:gd name="connsiteX0" fmla="*/ 40 w 3257172"/>
              <a:gd name="connsiteY0" fmla="*/ 2329361 h 4316758"/>
              <a:gd name="connsiteX1" fmla="*/ 1533846 w 3257172"/>
              <a:gd name="connsiteY1" fmla="*/ 0 h 4316758"/>
              <a:gd name="connsiteX2" fmla="*/ 3088124 w 3257172"/>
              <a:gd name="connsiteY2" fmla="*/ 2356656 h 4316758"/>
              <a:gd name="connsiteX3" fmla="*/ 2401660 w 3257172"/>
              <a:gd name="connsiteY3" fmla="*/ 4097450 h 4316758"/>
              <a:gd name="connsiteX4" fmla="*/ 666032 w 3257172"/>
              <a:gd name="connsiteY4" fmla="*/ 4097450 h 4316758"/>
              <a:gd name="connsiteX5" fmla="*/ 40 w 3257172"/>
              <a:gd name="connsiteY5" fmla="*/ 2329361 h 4316758"/>
              <a:gd name="connsiteX0" fmla="*/ 40 w 3088225"/>
              <a:gd name="connsiteY0" fmla="*/ 2329361 h 4316758"/>
              <a:gd name="connsiteX1" fmla="*/ 1533846 w 3088225"/>
              <a:gd name="connsiteY1" fmla="*/ 0 h 4316758"/>
              <a:gd name="connsiteX2" fmla="*/ 3088124 w 3088225"/>
              <a:gd name="connsiteY2" fmla="*/ 2356656 h 4316758"/>
              <a:gd name="connsiteX3" fmla="*/ 2401660 w 3088225"/>
              <a:gd name="connsiteY3" fmla="*/ 4097450 h 4316758"/>
              <a:gd name="connsiteX4" fmla="*/ 666032 w 3088225"/>
              <a:gd name="connsiteY4" fmla="*/ 4097450 h 4316758"/>
              <a:gd name="connsiteX5" fmla="*/ 40 w 3088225"/>
              <a:gd name="connsiteY5" fmla="*/ 2329361 h 4316758"/>
              <a:gd name="connsiteX0" fmla="*/ 33460 w 3121647"/>
              <a:gd name="connsiteY0" fmla="*/ 2329361 h 4194475"/>
              <a:gd name="connsiteX1" fmla="*/ 1567266 w 3121647"/>
              <a:gd name="connsiteY1" fmla="*/ 0 h 4194475"/>
              <a:gd name="connsiteX2" fmla="*/ 3121544 w 3121647"/>
              <a:gd name="connsiteY2" fmla="*/ 2356656 h 4194475"/>
              <a:gd name="connsiteX3" fmla="*/ 2435080 w 3121647"/>
              <a:gd name="connsiteY3" fmla="*/ 4097450 h 4194475"/>
              <a:gd name="connsiteX4" fmla="*/ 665333 w 3121647"/>
              <a:gd name="connsiteY4" fmla="*/ 3797199 h 4194475"/>
              <a:gd name="connsiteX5" fmla="*/ 33460 w 3121647"/>
              <a:gd name="connsiteY5" fmla="*/ 2329361 h 4194475"/>
              <a:gd name="connsiteX0" fmla="*/ 32801 w 3143624"/>
              <a:gd name="connsiteY0" fmla="*/ 2329361 h 4020083"/>
              <a:gd name="connsiteX1" fmla="*/ 1566607 w 3143624"/>
              <a:gd name="connsiteY1" fmla="*/ 0 h 4020083"/>
              <a:gd name="connsiteX2" fmla="*/ 3120885 w 3143624"/>
              <a:gd name="connsiteY2" fmla="*/ 2356656 h 4020083"/>
              <a:gd name="connsiteX3" fmla="*/ 2366182 w 3143624"/>
              <a:gd name="connsiteY3" fmla="*/ 3865438 h 4020083"/>
              <a:gd name="connsiteX4" fmla="*/ 664674 w 3143624"/>
              <a:gd name="connsiteY4" fmla="*/ 3797199 h 4020083"/>
              <a:gd name="connsiteX5" fmla="*/ 32801 w 3143624"/>
              <a:gd name="connsiteY5" fmla="*/ 2329361 h 4020083"/>
              <a:gd name="connsiteX0" fmla="*/ 32801 w 3146956"/>
              <a:gd name="connsiteY0" fmla="*/ 2329361 h 4063232"/>
              <a:gd name="connsiteX1" fmla="*/ 1566607 w 3146956"/>
              <a:gd name="connsiteY1" fmla="*/ 0 h 4063232"/>
              <a:gd name="connsiteX2" fmla="*/ 3120885 w 3146956"/>
              <a:gd name="connsiteY2" fmla="*/ 2356656 h 4063232"/>
              <a:gd name="connsiteX3" fmla="*/ 2366182 w 3146956"/>
              <a:gd name="connsiteY3" fmla="*/ 3865438 h 4063232"/>
              <a:gd name="connsiteX4" fmla="*/ 664674 w 3146956"/>
              <a:gd name="connsiteY4" fmla="*/ 3797199 h 4063232"/>
              <a:gd name="connsiteX5" fmla="*/ 32801 w 3146956"/>
              <a:gd name="connsiteY5" fmla="*/ 2329361 h 406323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47284"/>
              <a:gd name="connsiteY0" fmla="*/ 2329361 h 4096062"/>
              <a:gd name="connsiteX1" fmla="*/ 1570944 w 3147284"/>
              <a:gd name="connsiteY1" fmla="*/ 0 h 4096062"/>
              <a:gd name="connsiteX2" fmla="*/ 3125222 w 3147284"/>
              <a:gd name="connsiteY2" fmla="*/ 2356656 h 4096062"/>
              <a:gd name="connsiteX3" fmla="*/ 2370519 w 3147284"/>
              <a:gd name="connsiteY3" fmla="*/ 3865438 h 4096062"/>
              <a:gd name="connsiteX4" fmla="*/ 669011 w 3147284"/>
              <a:gd name="connsiteY4" fmla="*/ 3797199 h 4096062"/>
              <a:gd name="connsiteX5" fmla="*/ 37138 w 3147284"/>
              <a:gd name="connsiteY5" fmla="*/ 2329361 h 4096062"/>
              <a:gd name="connsiteX0" fmla="*/ 37138 w 3136485"/>
              <a:gd name="connsiteY0" fmla="*/ 2329361 h 4096062"/>
              <a:gd name="connsiteX1" fmla="*/ 1570944 w 3136485"/>
              <a:gd name="connsiteY1" fmla="*/ 0 h 4096062"/>
              <a:gd name="connsiteX2" fmla="*/ 3125222 w 3136485"/>
              <a:gd name="connsiteY2" fmla="*/ 2356656 h 4096062"/>
              <a:gd name="connsiteX3" fmla="*/ 2370519 w 3136485"/>
              <a:gd name="connsiteY3" fmla="*/ 3865438 h 4096062"/>
              <a:gd name="connsiteX4" fmla="*/ 669011 w 3136485"/>
              <a:gd name="connsiteY4" fmla="*/ 3797199 h 4096062"/>
              <a:gd name="connsiteX5" fmla="*/ 37138 w 3136485"/>
              <a:gd name="connsiteY5" fmla="*/ 2329361 h 4096062"/>
              <a:gd name="connsiteX0" fmla="*/ 37138 w 3143460"/>
              <a:gd name="connsiteY0" fmla="*/ 2329361 h 4096062"/>
              <a:gd name="connsiteX1" fmla="*/ 1570944 w 3143460"/>
              <a:gd name="connsiteY1" fmla="*/ 0 h 4096062"/>
              <a:gd name="connsiteX2" fmla="*/ 3125222 w 3143460"/>
              <a:gd name="connsiteY2" fmla="*/ 2356656 h 4096062"/>
              <a:gd name="connsiteX3" fmla="*/ 2370519 w 3143460"/>
              <a:gd name="connsiteY3" fmla="*/ 3865438 h 4096062"/>
              <a:gd name="connsiteX4" fmla="*/ 669011 w 3143460"/>
              <a:gd name="connsiteY4" fmla="*/ 3797199 h 4096062"/>
              <a:gd name="connsiteX5" fmla="*/ 37138 w 3143460"/>
              <a:gd name="connsiteY5" fmla="*/ 2329361 h 4096062"/>
              <a:gd name="connsiteX0" fmla="*/ 37138 w 3143217"/>
              <a:gd name="connsiteY0" fmla="*/ 2329361 h 4076974"/>
              <a:gd name="connsiteX1" fmla="*/ 1570944 w 3143217"/>
              <a:gd name="connsiteY1" fmla="*/ 0 h 4076974"/>
              <a:gd name="connsiteX2" fmla="*/ 3125222 w 3143217"/>
              <a:gd name="connsiteY2" fmla="*/ 2356656 h 4076974"/>
              <a:gd name="connsiteX3" fmla="*/ 2370519 w 3143217"/>
              <a:gd name="connsiteY3" fmla="*/ 3865438 h 4076974"/>
              <a:gd name="connsiteX4" fmla="*/ 669011 w 3143217"/>
              <a:gd name="connsiteY4" fmla="*/ 3797199 h 4076974"/>
              <a:gd name="connsiteX5" fmla="*/ 37138 w 3143217"/>
              <a:gd name="connsiteY5" fmla="*/ 2329361 h 4076974"/>
              <a:gd name="connsiteX0" fmla="*/ 27855 w 3133934"/>
              <a:gd name="connsiteY0" fmla="*/ 2329361 h 4076974"/>
              <a:gd name="connsiteX1" fmla="*/ 1561661 w 3133934"/>
              <a:gd name="connsiteY1" fmla="*/ 0 h 4076974"/>
              <a:gd name="connsiteX2" fmla="*/ 3115939 w 3133934"/>
              <a:gd name="connsiteY2" fmla="*/ 2356656 h 4076974"/>
              <a:gd name="connsiteX3" fmla="*/ 2361236 w 3133934"/>
              <a:gd name="connsiteY3" fmla="*/ 3865438 h 4076974"/>
              <a:gd name="connsiteX4" fmla="*/ 659728 w 3133934"/>
              <a:gd name="connsiteY4" fmla="*/ 3797199 h 4076974"/>
              <a:gd name="connsiteX5" fmla="*/ 27855 w 3133934"/>
              <a:gd name="connsiteY5" fmla="*/ 2329361 h 4076974"/>
              <a:gd name="connsiteX0" fmla="*/ 27855 w 3135804"/>
              <a:gd name="connsiteY0" fmla="*/ 2329361 h 4076974"/>
              <a:gd name="connsiteX1" fmla="*/ 1561661 w 3135804"/>
              <a:gd name="connsiteY1" fmla="*/ 0 h 4076974"/>
              <a:gd name="connsiteX2" fmla="*/ 3115939 w 3135804"/>
              <a:gd name="connsiteY2" fmla="*/ 2356656 h 4076974"/>
              <a:gd name="connsiteX3" fmla="*/ 2361236 w 3135804"/>
              <a:gd name="connsiteY3" fmla="*/ 3865438 h 4076974"/>
              <a:gd name="connsiteX4" fmla="*/ 659728 w 3135804"/>
              <a:gd name="connsiteY4" fmla="*/ 3797199 h 4076974"/>
              <a:gd name="connsiteX5" fmla="*/ 27855 w 3135804"/>
              <a:gd name="connsiteY5" fmla="*/ 2329361 h 4076974"/>
              <a:gd name="connsiteX0" fmla="*/ 27855 w 3128662"/>
              <a:gd name="connsiteY0" fmla="*/ 2329361 h 4076974"/>
              <a:gd name="connsiteX1" fmla="*/ 1561661 w 3128662"/>
              <a:gd name="connsiteY1" fmla="*/ 0 h 4076974"/>
              <a:gd name="connsiteX2" fmla="*/ 3115939 w 3128662"/>
              <a:gd name="connsiteY2" fmla="*/ 2356656 h 4076974"/>
              <a:gd name="connsiteX3" fmla="*/ 2361236 w 3128662"/>
              <a:gd name="connsiteY3" fmla="*/ 3865438 h 4076974"/>
              <a:gd name="connsiteX4" fmla="*/ 659728 w 3128662"/>
              <a:gd name="connsiteY4" fmla="*/ 3797199 h 4076974"/>
              <a:gd name="connsiteX5" fmla="*/ 27855 w 3128662"/>
              <a:gd name="connsiteY5" fmla="*/ 2329361 h 4076974"/>
              <a:gd name="connsiteX0" fmla="*/ 27855 w 3137724"/>
              <a:gd name="connsiteY0" fmla="*/ 2329361 h 4076974"/>
              <a:gd name="connsiteX1" fmla="*/ 1561661 w 3137724"/>
              <a:gd name="connsiteY1" fmla="*/ 0 h 4076974"/>
              <a:gd name="connsiteX2" fmla="*/ 3115939 w 3137724"/>
              <a:gd name="connsiteY2" fmla="*/ 2356656 h 4076974"/>
              <a:gd name="connsiteX3" fmla="*/ 2361236 w 3137724"/>
              <a:gd name="connsiteY3" fmla="*/ 3865438 h 4076974"/>
              <a:gd name="connsiteX4" fmla="*/ 659728 w 3137724"/>
              <a:gd name="connsiteY4" fmla="*/ 3797199 h 4076974"/>
              <a:gd name="connsiteX5" fmla="*/ 27855 w 3137724"/>
              <a:gd name="connsiteY5" fmla="*/ 2329361 h 4076974"/>
              <a:gd name="connsiteX0" fmla="*/ 27855 w 3136929"/>
              <a:gd name="connsiteY0" fmla="*/ 2329361 h 4082382"/>
              <a:gd name="connsiteX1" fmla="*/ 1561661 w 3136929"/>
              <a:gd name="connsiteY1" fmla="*/ 0 h 4082382"/>
              <a:gd name="connsiteX2" fmla="*/ 3115939 w 3136929"/>
              <a:gd name="connsiteY2" fmla="*/ 2356656 h 4082382"/>
              <a:gd name="connsiteX3" fmla="*/ 2361236 w 3136929"/>
              <a:gd name="connsiteY3" fmla="*/ 3865438 h 4082382"/>
              <a:gd name="connsiteX4" fmla="*/ 659728 w 3136929"/>
              <a:gd name="connsiteY4" fmla="*/ 3797199 h 4082382"/>
              <a:gd name="connsiteX5" fmla="*/ 27855 w 3136929"/>
              <a:gd name="connsiteY5" fmla="*/ 2329361 h 4082382"/>
              <a:gd name="connsiteX0" fmla="*/ 2046 w 3111120"/>
              <a:gd name="connsiteY0" fmla="*/ 2329361 h 4082382"/>
              <a:gd name="connsiteX1" fmla="*/ 1535852 w 3111120"/>
              <a:gd name="connsiteY1" fmla="*/ 0 h 4082382"/>
              <a:gd name="connsiteX2" fmla="*/ 3090130 w 3111120"/>
              <a:gd name="connsiteY2" fmla="*/ 2356656 h 4082382"/>
              <a:gd name="connsiteX3" fmla="*/ 2335427 w 3111120"/>
              <a:gd name="connsiteY3" fmla="*/ 3865438 h 4082382"/>
              <a:gd name="connsiteX4" fmla="*/ 633919 w 3111120"/>
              <a:gd name="connsiteY4" fmla="*/ 3797199 h 4082382"/>
              <a:gd name="connsiteX5" fmla="*/ 2046 w 3111120"/>
              <a:gd name="connsiteY5" fmla="*/ 2329361 h 4082382"/>
              <a:gd name="connsiteX0" fmla="*/ 396 w 3109470"/>
              <a:gd name="connsiteY0" fmla="*/ 2329361 h 4082382"/>
              <a:gd name="connsiteX1" fmla="*/ 1534202 w 3109470"/>
              <a:gd name="connsiteY1" fmla="*/ 0 h 4082382"/>
              <a:gd name="connsiteX2" fmla="*/ 3088480 w 3109470"/>
              <a:gd name="connsiteY2" fmla="*/ 2356656 h 4082382"/>
              <a:gd name="connsiteX3" fmla="*/ 2333777 w 3109470"/>
              <a:gd name="connsiteY3" fmla="*/ 3865438 h 4082382"/>
              <a:gd name="connsiteX4" fmla="*/ 632269 w 3109470"/>
              <a:gd name="connsiteY4" fmla="*/ 3797199 h 4082382"/>
              <a:gd name="connsiteX5" fmla="*/ 396 w 3109470"/>
              <a:gd name="connsiteY5" fmla="*/ 2329361 h 4082382"/>
              <a:gd name="connsiteX0" fmla="*/ 375 w 3150392"/>
              <a:gd name="connsiteY0" fmla="*/ 2595492 h 4035583"/>
              <a:gd name="connsiteX1" fmla="*/ 1575124 w 3150392"/>
              <a:gd name="connsiteY1" fmla="*/ 0 h 4035583"/>
              <a:gd name="connsiteX2" fmla="*/ 3129402 w 3150392"/>
              <a:gd name="connsiteY2" fmla="*/ 2356656 h 4035583"/>
              <a:gd name="connsiteX3" fmla="*/ 2374699 w 3150392"/>
              <a:gd name="connsiteY3" fmla="*/ 3865438 h 4035583"/>
              <a:gd name="connsiteX4" fmla="*/ 673191 w 3150392"/>
              <a:gd name="connsiteY4" fmla="*/ 3797199 h 4035583"/>
              <a:gd name="connsiteX5" fmla="*/ 375 w 3150392"/>
              <a:gd name="connsiteY5" fmla="*/ 2595492 h 4035583"/>
              <a:gd name="connsiteX0" fmla="*/ 473 w 3150490"/>
              <a:gd name="connsiteY0" fmla="*/ 2595492 h 4035583"/>
              <a:gd name="connsiteX1" fmla="*/ 1575222 w 3150490"/>
              <a:gd name="connsiteY1" fmla="*/ 0 h 4035583"/>
              <a:gd name="connsiteX2" fmla="*/ 3129500 w 3150490"/>
              <a:gd name="connsiteY2" fmla="*/ 2356656 h 4035583"/>
              <a:gd name="connsiteX3" fmla="*/ 2374797 w 3150490"/>
              <a:gd name="connsiteY3" fmla="*/ 3865438 h 4035583"/>
              <a:gd name="connsiteX4" fmla="*/ 673289 w 3150490"/>
              <a:gd name="connsiteY4" fmla="*/ 3797199 h 4035583"/>
              <a:gd name="connsiteX5" fmla="*/ 473 w 3150490"/>
              <a:gd name="connsiteY5" fmla="*/ 2595492 h 4035583"/>
              <a:gd name="connsiteX0" fmla="*/ 168 w 3150185"/>
              <a:gd name="connsiteY0" fmla="*/ 2595492 h 4035583"/>
              <a:gd name="connsiteX1" fmla="*/ 1574917 w 3150185"/>
              <a:gd name="connsiteY1" fmla="*/ 0 h 4035583"/>
              <a:gd name="connsiteX2" fmla="*/ 3129195 w 3150185"/>
              <a:gd name="connsiteY2" fmla="*/ 2356656 h 4035583"/>
              <a:gd name="connsiteX3" fmla="*/ 2374492 w 3150185"/>
              <a:gd name="connsiteY3" fmla="*/ 3865438 h 4035583"/>
              <a:gd name="connsiteX4" fmla="*/ 672984 w 3150185"/>
              <a:gd name="connsiteY4" fmla="*/ 3797199 h 4035583"/>
              <a:gd name="connsiteX5" fmla="*/ 168 w 3150185"/>
              <a:gd name="connsiteY5" fmla="*/ 2595492 h 4035583"/>
              <a:gd name="connsiteX0" fmla="*/ 170 w 3143364"/>
              <a:gd name="connsiteY0" fmla="*/ 2527254 h 4038855"/>
              <a:gd name="connsiteX1" fmla="*/ 1568096 w 3143364"/>
              <a:gd name="connsiteY1" fmla="*/ 0 h 4038855"/>
              <a:gd name="connsiteX2" fmla="*/ 3122374 w 3143364"/>
              <a:gd name="connsiteY2" fmla="*/ 2356656 h 4038855"/>
              <a:gd name="connsiteX3" fmla="*/ 2367671 w 3143364"/>
              <a:gd name="connsiteY3" fmla="*/ 3865438 h 4038855"/>
              <a:gd name="connsiteX4" fmla="*/ 666163 w 3143364"/>
              <a:gd name="connsiteY4" fmla="*/ 3797199 h 4038855"/>
              <a:gd name="connsiteX5" fmla="*/ 170 w 3143364"/>
              <a:gd name="connsiteY5" fmla="*/ 2527254 h 4038855"/>
              <a:gd name="connsiteX0" fmla="*/ 1 w 3143195"/>
              <a:gd name="connsiteY0" fmla="*/ 2527254 h 4038855"/>
              <a:gd name="connsiteX1" fmla="*/ 1567927 w 3143195"/>
              <a:gd name="connsiteY1" fmla="*/ 0 h 4038855"/>
              <a:gd name="connsiteX2" fmla="*/ 3122205 w 3143195"/>
              <a:gd name="connsiteY2" fmla="*/ 2356656 h 4038855"/>
              <a:gd name="connsiteX3" fmla="*/ 2367502 w 3143195"/>
              <a:gd name="connsiteY3" fmla="*/ 3865438 h 4038855"/>
              <a:gd name="connsiteX4" fmla="*/ 665994 w 3143195"/>
              <a:gd name="connsiteY4" fmla="*/ 3797199 h 4038855"/>
              <a:gd name="connsiteX5" fmla="*/ 1 w 3143195"/>
              <a:gd name="connsiteY5" fmla="*/ 2527254 h 4038855"/>
              <a:gd name="connsiteX0" fmla="*/ 0 w 3143194"/>
              <a:gd name="connsiteY0" fmla="*/ 2527254 h 3866251"/>
              <a:gd name="connsiteX1" fmla="*/ 1567926 w 3143194"/>
              <a:gd name="connsiteY1" fmla="*/ 0 h 3866251"/>
              <a:gd name="connsiteX2" fmla="*/ 3122204 w 3143194"/>
              <a:gd name="connsiteY2" fmla="*/ 2356656 h 3866251"/>
              <a:gd name="connsiteX3" fmla="*/ 2367501 w 3143194"/>
              <a:gd name="connsiteY3" fmla="*/ 3865438 h 3866251"/>
              <a:gd name="connsiteX4" fmla="*/ 0 w 3143194"/>
              <a:gd name="connsiteY4" fmla="*/ 2527254 h 3866251"/>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42684"/>
              <a:gd name="connsiteY0" fmla="*/ 2527254 h 4097523"/>
              <a:gd name="connsiteX1" fmla="*/ 1567931 w 3142684"/>
              <a:gd name="connsiteY1" fmla="*/ 0 h 4097523"/>
              <a:gd name="connsiteX2" fmla="*/ 3142680 w 3142684"/>
              <a:gd name="connsiteY2" fmla="*/ 2581844 h 4097523"/>
              <a:gd name="connsiteX3" fmla="*/ 1582760 w 3142684"/>
              <a:gd name="connsiteY3" fmla="*/ 4097450 h 4097523"/>
              <a:gd name="connsiteX4" fmla="*/ 5 w 3142684"/>
              <a:gd name="connsiteY4" fmla="*/ 2527254 h 4097523"/>
              <a:gd name="connsiteX0" fmla="*/ 5 w 3142794"/>
              <a:gd name="connsiteY0" fmla="*/ 2527254 h 4097534"/>
              <a:gd name="connsiteX1" fmla="*/ 1567931 w 3142794"/>
              <a:gd name="connsiteY1" fmla="*/ 0 h 4097534"/>
              <a:gd name="connsiteX2" fmla="*/ 3142680 w 3142794"/>
              <a:gd name="connsiteY2" fmla="*/ 2581844 h 4097534"/>
              <a:gd name="connsiteX3" fmla="*/ 1582760 w 3142794"/>
              <a:gd name="connsiteY3" fmla="*/ 4097450 h 4097534"/>
              <a:gd name="connsiteX4" fmla="*/ 5 w 3142794"/>
              <a:gd name="connsiteY4" fmla="*/ 2527254 h 4097534"/>
              <a:gd name="connsiteX0" fmla="*/ 5 w 3142794"/>
              <a:gd name="connsiteY0" fmla="*/ 2527254 h 4097471"/>
              <a:gd name="connsiteX1" fmla="*/ 1567931 w 3142794"/>
              <a:gd name="connsiteY1" fmla="*/ 0 h 4097471"/>
              <a:gd name="connsiteX2" fmla="*/ 3142680 w 3142794"/>
              <a:gd name="connsiteY2" fmla="*/ 2581844 h 4097471"/>
              <a:gd name="connsiteX3" fmla="*/ 1582760 w 3142794"/>
              <a:gd name="connsiteY3" fmla="*/ 4097450 h 4097471"/>
              <a:gd name="connsiteX4" fmla="*/ 5 w 3142794"/>
              <a:gd name="connsiteY4" fmla="*/ 2527254 h 4097471"/>
              <a:gd name="connsiteX0" fmla="*/ 4 w 3142793"/>
              <a:gd name="connsiteY0" fmla="*/ 2527254 h 4097471"/>
              <a:gd name="connsiteX1" fmla="*/ 1567930 w 3142793"/>
              <a:gd name="connsiteY1" fmla="*/ 0 h 4097471"/>
              <a:gd name="connsiteX2" fmla="*/ 3142679 w 3142793"/>
              <a:gd name="connsiteY2" fmla="*/ 2581844 h 4097471"/>
              <a:gd name="connsiteX3" fmla="*/ 1582759 w 3142793"/>
              <a:gd name="connsiteY3" fmla="*/ 4097450 h 4097471"/>
              <a:gd name="connsiteX4" fmla="*/ 4 w 3142793"/>
              <a:gd name="connsiteY4" fmla="*/ 2527254 h 4097471"/>
              <a:gd name="connsiteX0" fmla="*/ 4 w 3142746"/>
              <a:gd name="connsiteY0" fmla="*/ 2527254 h 4097471"/>
              <a:gd name="connsiteX1" fmla="*/ 1567930 w 3142746"/>
              <a:gd name="connsiteY1" fmla="*/ 0 h 4097471"/>
              <a:gd name="connsiteX2" fmla="*/ 3142679 w 3142746"/>
              <a:gd name="connsiteY2" fmla="*/ 2581844 h 4097471"/>
              <a:gd name="connsiteX3" fmla="*/ 1582759 w 3142746"/>
              <a:gd name="connsiteY3" fmla="*/ 4097450 h 4097471"/>
              <a:gd name="connsiteX4" fmla="*/ 4 w 3142746"/>
              <a:gd name="connsiteY4" fmla="*/ 2527254 h 409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746" h="4097471">
                <a:moveTo>
                  <a:pt x="4" y="2527254"/>
                </a:moveTo>
                <a:cubicBezTo>
                  <a:pt x="-2468" y="1673749"/>
                  <a:pt x="1363736" y="244193"/>
                  <a:pt x="1567930" y="0"/>
                </a:cubicBezTo>
                <a:cubicBezTo>
                  <a:pt x="1772124" y="246466"/>
                  <a:pt x="3153855" y="1782930"/>
                  <a:pt x="3142679" y="2581844"/>
                </a:cubicBezTo>
                <a:cubicBezTo>
                  <a:pt x="3131503" y="3380758"/>
                  <a:pt x="2440908" y="4092900"/>
                  <a:pt x="1582759" y="4097450"/>
                </a:cubicBezTo>
                <a:cubicBezTo>
                  <a:pt x="724610" y="4102000"/>
                  <a:pt x="2476" y="3380759"/>
                  <a:pt x="4" y="2527254"/>
                </a:cubicBezTo>
                <a:close/>
              </a:path>
            </a:pathLst>
          </a:custGeom>
          <a:solidFill>
            <a:schemeClr val="tx1"/>
          </a:solidFill>
        </p:spPr>
        <p:txBody>
          <a:bodyPr tIns="2016000"/>
          <a:lstStyle>
            <a:lvl1pPr marL="0" indent="0" algn="ctr">
              <a:buNone/>
              <a:defRPr>
                <a:solidFill>
                  <a:schemeClr val="bg2"/>
                </a:solidFill>
              </a:defRPr>
            </a:lvl1pPr>
            <a:lvl2pPr marL="0" indent="0" algn="ctr">
              <a:buNone/>
              <a:defRPr sz="2000">
                <a:solidFill>
                  <a:schemeClr val="bg2"/>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48692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Drop">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5868145" y="484188"/>
            <a:ext cx="2699594" cy="395286"/>
          </a:xfrm>
        </p:spPr>
        <p:txBody>
          <a:bodyPr>
            <a:noAutofit/>
          </a:bodyPr>
          <a:lstStyle>
            <a:lvl1pPr marL="0" indent="0" algn="r">
              <a:spcBef>
                <a:spcPts val="0"/>
              </a:spcBef>
              <a:buFont typeface="Arial" panose="020B0604020202020204" pitchFamily="34" charset="0"/>
              <a:buNone/>
              <a:defRPr sz="1100"/>
            </a:lvl1pPr>
            <a:lvl2pPr>
              <a:defRPr sz="1100"/>
            </a:lvl2pPr>
            <a:lvl3pPr>
              <a:defRPr sz="1050"/>
            </a:lvl3pPr>
            <a:lvl4pPr>
              <a:defRPr sz="1000"/>
            </a:lvl4pPr>
            <a:lvl5pPr>
              <a:defRPr sz="1000"/>
            </a:lvl5pPr>
          </a:lstStyle>
          <a:p>
            <a:pPr lvl="0"/>
            <a:r>
              <a:rPr lang="en-US"/>
              <a:t>Click to edit Master text styles</a:t>
            </a:r>
          </a:p>
        </p:txBody>
      </p:sp>
      <p:sp>
        <p:nvSpPr>
          <p:cNvPr id="10" name="Text Placeholder 3"/>
          <p:cNvSpPr>
            <a:spLocks noGrp="1"/>
          </p:cNvSpPr>
          <p:nvPr>
            <p:ph type="body" sz="quarter" idx="15"/>
          </p:nvPr>
        </p:nvSpPr>
        <p:spPr>
          <a:xfrm>
            <a:off x="575556" y="1384300"/>
            <a:ext cx="2461754" cy="3147981"/>
          </a:xfrm>
          <a:custGeom>
            <a:avLst/>
            <a:gdLst>
              <a:gd name="connsiteX0" fmla="*/ 3 w 2808312"/>
              <a:gd name="connsiteY0" fmla="*/ 1565086 h 4097460"/>
              <a:gd name="connsiteX1" fmla="*/ 1404156 w 2808312"/>
              <a:gd name="connsiteY1" fmla="*/ 0 h 4097460"/>
              <a:gd name="connsiteX2" fmla="*/ 2808309 w 2808312"/>
              <a:gd name="connsiteY2" fmla="*/ 1565086 h 4097460"/>
              <a:gd name="connsiteX3" fmla="*/ 2271970 w 2808312"/>
              <a:gd name="connsiteY3" fmla="*/ 4097450 h 4097460"/>
              <a:gd name="connsiteX4" fmla="*/ 536342 w 2808312"/>
              <a:gd name="connsiteY4" fmla="*/ 4097450 h 4097460"/>
              <a:gd name="connsiteX5" fmla="*/ 3 w 2808312"/>
              <a:gd name="connsiteY5" fmla="*/ 1565086 h 4097460"/>
              <a:gd name="connsiteX0" fmla="*/ 0 w 2808306"/>
              <a:gd name="connsiteY0" fmla="*/ 1565086 h 4097450"/>
              <a:gd name="connsiteX1" fmla="*/ 1404153 w 2808306"/>
              <a:gd name="connsiteY1" fmla="*/ 0 h 4097450"/>
              <a:gd name="connsiteX2" fmla="*/ 2808306 w 2808306"/>
              <a:gd name="connsiteY2" fmla="*/ 1565086 h 4097450"/>
              <a:gd name="connsiteX3" fmla="*/ 2271967 w 2808306"/>
              <a:gd name="connsiteY3" fmla="*/ 4097450 h 4097450"/>
              <a:gd name="connsiteX4" fmla="*/ 536339 w 2808306"/>
              <a:gd name="connsiteY4" fmla="*/ 4097450 h 4097450"/>
              <a:gd name="connsiteX5" fmla="*/ 0 w 2808306"/>
              <a:gd name="connsiteY5" fmla="*/ 1565086 h 4097450"/>
              <a:gd name="connsiteX0" fmla="*/ 36856 w 2845162"/>
              <a:gd name="connsiteY0" fmla="*/ 1565086 h 4097450"/>
              <a:gd name="connsiteX1" fmla="*/ 1441009 w 2845162"/>
              <a:gd name="connsiteY1" fmla="*/ 0 h 4097450"/>
              <a:gd name="connsiteX2" fmla="*/ 2845162 w 2845162"/>
              <a:gd name="connsiteY2" fmla="*/ 1565086 h 4097450"/>
              <a:gd name="connsiteX3" fmla="*/ 2308823 w 2845162"/>
              <a:gd name="connsiteY3" fmla="*/ 4097450 h 4097450"/>
              <a:gd name="connsiteX4" fmla="*/ 573195 w 2845162"/>
              <a:gd name="connsiteY4" fmla="*/ 4097450 h 4097450"/>
              <a:gd name="connsiteX5" fmla="*/ 36856 w 2845162"/>
              <a:gd name="connsiteY5" fmla="*/ 1565086 h 4097450"/>
              <a:gd name="connsiteX0" fmla="*/ 36856 w 2882018"/>
              <a:gd name="connsiteY0" fmla="*/ 1565086 h 4097450"/>
              <a:gd name="connsiteX1" fmla="*/ 1441009 w 2882018"/>
              <a:gd name="connsiteY1" fmla="*/ 0 h 4097450"/>
              <a:gd name="connsiteX2" fmla="*/ 2845162 w 2882018"/>
              <a:gd name="connsiteY2" fmla="*/ 1565086 h 4097450"/>
              <a:gd name="connsiteX3" fmla="*/ 2308823 w 2882018"/>
              <a:gd name="connsiteY3" fmla="*/ 4097450 h 4097450"/>
              <a:gd name="connsiteX4" fmla="*/ 573195 w 2882018"/>
              <a:gd name="connsiteY4" fmla="*/ 4097450 h 4097450"/>
              <a:gd name="connsiteX5" fmla="*/ 36856 w 2882018"/>
              <a:gd name="connsiteY5" fmla="*/ 1565086 h 4097450"/>
              <a:gd name="connsiteX0" fmla="*/ 29664 w 3004479"/>
              <a:gd name="connsiteY0" fmla="*/ 2329361 h 4368318"/>
              <a:gd name="connsiteX1" fmla="*/ 1563470 w 3004479"/>
              <a:gd name="connsiteY1" fmla="*/ 0 h 4368318"/>
              <a:gd name="connsiteX2" fmla="*/ 2967623 w 3004479"/>
              <a:gd name="connsiteY2" fmla="*/ 1565086 h 4368318"/>
              <a:gd name="connsiteX3" fmla="*/ 2431284 w 3004479"/>
              <a:gd name="connsiteY3" fmla="*/ 4097450 h 4368318"/>
              <a:gd name="connsiteX4" fmla="*/ 695656 w 3004479"/>
              <a:gd name="connsiteY4" fmla="*/ 4097450 h 4368318"/>
              <a:gd name="connsiteX5" fmla="*/ 29664 w 3004479"/>
              <a:gd name="connsiteY5" fmla="*/ 2329361 h 4368318"/>
              <a:gd name="connsiteX0" fmla="*/ 29664 w 3146516"/>
              <a:gd name="connsiteY0" fmla="*/ 2329361 h 4316758"/>
              <a:gd name="connsiteX1" fmla="*/ 1563470 w 3146516"/>
              <a:gd name="connsiteY1" fmla="*/ 0 h 4316758"/>
              <a:gd name="connsiteX2" fmla="*/ 3117748 w 3146516"/>
              <a:gd name="connsiteY2" fmla="*/ 2356656 h 4316758"/>
              <a:gd name="connsiteX3" fmla="*/ 2431284 w 3146516"/>
              <a:gd name="connsiteY3" fmla="*/ 4097450 h 4316758"/>
              <a:gd name="connsiteX4" fmla="*/ 695656 w 3146516"/>
              <a:gd name="connsiteY4" fmla="*/ 4097450 h 4316758"/>
              <a:gd name="connsiteX5" fmla="*/ 29664 w 3146516"/>
              <a:gd name="connsiteY5" fmla="*/ 2329361 h 4316758"/>
              <a:gd name="connsiteX0" fmla="*/ 168624 w 3285476"/>
              <a:gd name="connsiteY0" fmla="*/ 2329361 h 4316758"/>
              <a:gd name="connsiteX1" fmla="*/ 1702430 w 3285476"/>
              <a:gd name="connsiteY1" fmla="*/ 0 h 4316758"/>
              <a:gd name="connsiteX2" fmla="*/ 3256708 w 3285476"/>
              <a:gd name="connsiteY2" fmla="*/ 2356656 h 4316758"/>
              <a:gd name="connsiteX3" fmla="*/ 2570244 w 3285476"/>
              <a:gd name="connsiteY3" fmla="*/ 4097450 h 4316758"/>
              <a:gd name="connsiteX4" fmla="*/ 834616 w 3285476"/>
              <a:gd name="connsiteY4" fmla="*/ 4097450 h 4316758"/>
              <a:gd name="connsiteX5" fmla="*/ 168624 w 3285476"/>
              <a:gd name="connsiteY5" fmla="*/ 2329361 h 4316758"/>
              <a:gd name="connsiteX0" fmla="*/ 1700 w 3118552"/>
              <a:gd name="connsiteY0" fmla="*/ 2329361 h 4316758"/>
              <a:gd name="connsiteX1" fmla="*/ 1535506 w 3118552"/>
              <a:gd name="connsiteY1" fmla="*/ 0 h 4316758"/>
              <a:gd name="connsiteX2" fmla="*/ 3089784 w 3118552"/>
              <a:gd name="connsiteY2" fmla="*/ 2356656 h 4316758"/>
              <a:gd name="connsiteX3" fmla="*/ 2403320 w 3118552"/>
              <a:gd name="connsiteY3" fmla="*/ 4097450 h 4316758"/>
              <a:gd name="connsiteX4" fmla="*/ 667692 w 3118552"/>
              <a:gd name="connsiteY4" fmla="*/ 4097450 h 4316758"/>
              <a:gd name="connsiteX5" fmla="*/ 1700 w 3118552"/>
              <a:gd name="connsiteY5" fmla="*/ 2329361 h 4316758"/>
              <a:gd name="connsiteX0" fmla="*/ 40 w 3116892"/>
              <a:gd name="connsiteY0" fmla="*/ 2329361 h 4316758"/>
              <a:gd name="connsiteX1" fmla="*/ 1533846 w 3116892"/>
              <a:gd name="connsiteY1" fmla="*/ 0 h 4316758"/>
              <a:gd name="connsiteX2" fmla="*/ 3088124 w 3116892"/>
              <a:gd name="connsiteY2" fmla="*/ 2356656 h 4316758"/>
              <a:gd name="connsiteX3" fmla="*/ 2401660 w 3116892"/>
              <a:gd name="connsiteY3" fmla="*/ 4097450 h 4316758"/>
              <a:gd name="connsiteX4" fmla="*/ 666032 w 3116892"/>
              <a:gd name="connsiteY4" fmla="*/ 4097450 h 4316758"/>
              <a:gd name="connsiteX5" fmla="*/ 40 w 3116892"/>
              <a:gd name="connsiteY5" fmla="*/ 2329361 h 4316758"/>
              <a:gd name="connsiteX0" fmla="*/ 40 w 3257172"/>
              <a:gd name="connsiteY0" fmla="*/ 2329361 h 4316758"/>
              <a:gd name="connsiteX1" fmla="*/ 1533846 w 3257172"/>
              <a:gd name="connsiteY1" fmla="*/ 0 h 4316758"/>
              <a:gd name="connsiteX2" fmla="*/ 3088124 w 3257172"/>
              <a:gd name="connsiteY2" fmla="*/ 2356656 h 4316758"/>
              <a:gd name="connsiteX3" fmla="*/ 2401660 w 3257172"/>
              <a:gd name="connsiteY3" fmla="*/ 4097450 h 4316758"/>
              <a:gd name="connsiteX4" fmla="*/ 666032 w 3257172"/>
              <a:gd name="connsiteY4" fmla="*/ 4097450 h 4316758"/>
              <a:gd name="connsiteX5" fmla="*/ 40 w 3257172"/>
              <a:gd name="connsiteY5" fmla="*/ 2329361 h 4316758"/>
              <a:gd name="connsiteX0" fmla="*/ 40 w 3088225"/>
              <a:gd name="connsiteY0" fmla="*/ 2329361 h 4316758"/>
              <a:gd name="connsiteX1" fmla="*/ 1533846 w 3088225"/>
              <a:gd name="connsiteY1" fmla="*/ 0 h 4316758"/>
              <a:gd name="connsiteX2" fmla="*/ 3088124 w 3088225"/>
              <a:gd name="connsiteY2" fmla="*/ 2356656 h 4316758"/>
              <a:gd name="connsiteX3" fmla="*/ 2401660 w 3088225"/>
              <a:gd name="connsiteY3" fmla="*/ 4097450 h 4316758"/>
              <a:gd name="connsiteX4" fmla="*/ 666032 w 3088225"/>
              <a:gd name="connsiteY4" fmla="*/ 4097450 h 4316758"/>
              <a:gd name="connsiteX5" fmla="*/ 40 w 3088225"/>
              <a:gd name="connsiteY5" fmla="*/ 2329361 h 4316758"/>
              <a:gd name="connsiteX0" fmla="*/ 33460 w 3121647"/>
              <a:gd name="connsiteY0" fmla="*/ 2329361 h 4194475"/>
              <a:gd name="connsiteX1" fmla="*/ 1567266 w 3121647"/>
              <a:gd name="connsiteY1" fmla="*/ 0 h 4194475"/>
              <a:gd name="connsiteX2" fmla="*/ 3121544 w 3121647"/>
              <a:gd name="connsiteY2" fmla="*/ 2356656 h 4194475"/>
              <a:gd name="connsiteX3" fmla="*/ 2435080 w 3121647"/>
              <a:gd name="connsiteY3" fmla="*/ 4097450 h 4194475"/>
              <a:gd name="connsiteX4" fmla="*/ 665333 w 3121647"/>
              <a:gd name="connsiteY4" fmla="*/ 3797199 h 4194475"/>
              <a:gd name="connsiteX5" fmla="*/ 33460 w 3121647"/>
              <a:gd name="connsiteY5" fmla="*/ 2329361 h 4194475"/>
              <a:gd name="connsiteX0" fmla="*/ 32801 w 3143624"/>
              <a:gd name="connsiteY0" fmla="*/ 2329361 h 4020083"/>
              <a:gd name="connsiteX1" fmla="*/ 1566607 w 3143624"/>
              <a:gd name="connsiteY1" fmla="*/ 0 h 4020083"/>
              <a:gd name="connsiteX2" fmla="*/ 3120885 w 3143624"/>
              <a:gd name="connsiteY2" fmla="*/ 2356656 h 4020083"/>
              <a:gd name="connsiteX3" fmla="*/ 2366182 w 3143624"/>
              <a:gd name="connsiteY3" fmla="*/ 3865438 h 4020083"/>
              <a:gd name="connsiteX4" fmla="*/ 664674 w 3143624"/>
              <a:gd name="connsiteY4" fmla="*/ 3797199 h 4020083"/>
              <a:gd name="connsiteX5" fmla="*/ 32801 w 3143624"/>
              <a:gd name="connsiteY5" fmla="*/ 2329361 h 4020083"/>
              <a:gd name="connsiteX0" fmla="*/ 32801 w 3146956"/>
              <a:gd name="connsiteY0" fmla="*/ 2329361 h 4063232"/>
              <a:gd name="connsiteX1" fmla="*/ 1566607 w 3146956"/>
              <a:gd name="connsiteY1" fmla="*/ 0 h 4063232"/>
              <a:gd name="connsiteX2" fmla="*/ 3120885 w 3146956"/>
              <a:gd name="connsiteY2" fmla="*/ 2356656 h 4063232"/>
              <a:gd name="connsiteX3" fmla="*/ 2366182 w 3146956"/>
              <a:gd name="connsiteY3" fmla="*/ 3865438 h 4063232"/>
              <a:gd name="connsiteX4" fmla="*/ 664674 w 3146956"/>
              <a:gd name="connsiteY4" fmla="*/ 3797199 h 4063232"/>
              <a:gd name="connsiteX5" fmla="*/ 32801 w 3146956"/>
              <a:gd name="connsiteY5" fmla="*/ 2329361 h 406323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47284"/>
              <a:gd name="connsiteY0" fmla="*/ 2329361 h 4096062"/>
              <a:gd name="connsiteX1" fmla="*/ 1570944 w 3147284"/>
              <a:gd name="connsiteY1" fmla="*/ 0 h 4096062"/>
              <a:gd name="connsiteX2" fmla="*/ 3125222 w 3147284"/>
              <a:gd name="connsiteY2" fmla="*/ 2356656 h 4096062"/>
              <a:gd name="connsiteX3" fmla="*/ 2370519 w 3147284"/>
              <a:gd name="connsiteY3" fmla="*/ 3865438 h 4096062"/>
              <a:gd name="connsiteX4" fmla="*/ 669011 w 3147284"/>
              <a:gd name="connsiteY4" fmla="*/ 3797199 h 4096062"/>
              <a:gd name="connsiteX5" fmla="*/ 37138 w 3147284"/>
              <a:gd name="connsiteY5" fmla="*/ 2329361 h 4096062"/>
              <a:gd name="connsiteX0" fmla="*/ 37138 w 3136485"/>
              <a:gd name="connsiteY0" fmla="*/ 2329361 h 4096062"/>
              <a:gd name="connsiteX1" fmla="*/ 1570944 w 3136485"/>
              <a:gd name="connsiteY1" fmla="*/ 0 h 4096062"/>
              <a:gd name="connsiteX2" fmla="*/ 3125222 w 3136485"/>
              <a:gd name="connsiteY2" fmla="*/ 2356656 h 4096062"/>
              <a:gd name="connsiteX3" fmla="*/ 2370519 w 3136485"/>
              <a:gd name="connsiteY3" fmla="*/ 3865438 h 4096062"/>
              <a:gd name="connsiteX4" fmla="*/ 669011 w 3136485"/>
              <a:gd name="connsiteY4" fmla="*/ 3797199 h 4096062"/>
              <a:gd name="connsiteX5" fmla="*/ 37138 w 3136485"/>
              <a:gd name="connsiteY5" fmla="*/ 2329361 h 4096062"/>
              <a:gd name="connsiteX0" fmla="*/ 37138 w 3143460"/>
              <a:gd name="connsiteY0" fmla="*/ 2329361 h 4096062"/>
              <a:gd name="connsiteX1" fmla="*/ 1570944 w 3143460"/>
              <a:gd name="connsiteY1" fmla="*/ 0 h 4096062"/>
              <a:gd name="connsiteX2" fmla="*/ 3125222 w 3143460"/>
              <a:gd name="connsiteY2" fmla="*/ 2356656 h 4096062"/>
              <a:gd name="connsiteX3" fmla="*/ 2370519 w 3143460"/>
              <a:gd name="connsiteY3" fmla="*/ 3865438 h 4096062"/>
              <a:gd name="connsiteX4" fmla="*/ 669011 w 3143460"/>
              <a:gd name="connsiteY4" fmla="*/ 3797199 h 4096062"/>
              <a:gd name="connsiteX5" fmla="*/ 37138 w 3143460"/>
              <a:gd name="connsiteY5" fmla="*/ 2329361 h 4096062"/>
              <a:gd name="connsiteX0" fmla="*/ 37138 w 3143217"/>
              <a:gd name="connsiteY0" fmla="*/ 2329361 h 4076974"/>
              <a:gd name="connsiteX1" fmla="*/ 1570944 w 3143217"/>
              <a:gd name="connsiteY1" fmla="*/ 0 h 4076974"/>
              <a:gd name="connsiteX2" fmla="*/ 3125222 w 3143217"/>
              <a:gd name="connsiteY2" fmla="*/ 2356656 h 4076974"/>
              <a:gd name="connsiteX3" fmla="*/ 2370519 w 3143217"/>
              <a:gd name="connsiteY3" fmla="*/ 3865438 h 4076974"/>
              <a:gd name="connsiteX4" fmla="*/ 669011 w 3143217"/>
              <a:gd name="connsiteY4" fmla="*/ 3797199 h 4076974"/>
              <a:gd name="connsiteX5" fmla="*/ 37138 w 3143217"/>
              <a:gd name="connsiteY5" fmla="*/ 2329361 h 4076974"/>
              <a:gd name="connsiteX0" fmla="*/ 27855 w 3133934"/>
              <a:gd name="connsiteY0" fmla="*/ 2329361 h 4076974"/>
              <a:gd name="connsiteX1" fmla="*/ 1561661 w 3133934"/>
              <a:gd name="connsiteY1" fmla="*/ 0 h 4076974"/>
              <a:gd name="connsiteX2" fmla="*/ 3115939 w 3133934"/>
              <a:gd name="connsiteY2" fmla="*/ 2356656 h 4076974"/>
              <a:gd name="connsiteX3" fmla="*/ 2361236 w 3133934"/>
              <a:gd name="connsiteY3" fmla="*/ 3865438 h 4076974"/>
              <a:gd name="connsiteX4" fmla="*/ 659728 w 3133934"/>
              <a:gd name="connsiteY4" fmla="*/ 3797199 h 4076974"/>
              <a:gd name="connsiteX5" fmla="*/ 27855 w 3133934"/>
              <a:gd name="connsiteY5" fmla="*/ 2329361 h 4076974"/>
              <a:gd name="connsiteX0" fmla="*/ 27855 w 3135804"/>
              <a:gd name="connsiteY0" fmla="*/ 2329361 h 4076974"/>
              <a:gd name="connsiteX1" fmla="*/ 1561661 w 3135804"/>
              <a:gd name="connsiteY1" fmla="*/ 0 h 4076974"/>
              <a:gd name="connsiteX2" fmla="*/ 3115939 w 3135804"/>
              <a:gd name="connsiteY2" fmla="*/ 2356656 h 4076974"/>
              <a:gd name="connsiteX3" fmla="*/ 2361236 w 3135804"/>
              <a:gd name="connsiteY3" fmla="*/ 3865438 h 4076974"/>
              <a:gd name="connsiteX4" fmla="*/ 659728 w 3135804"/>
              <a:gd name="connsiteY4" fmla="*/ 3797199 h 4076974"/>
              <a:gd name="connsiteX5" fmla="*/ 27855 w 3135804"/>
              <a:gd name="connsiteY5" fmla="*/ 2329361 h 4076974"/>
              <a:gd name="connsiteX0" fmla="*/ 27855 w 3128662"/>
              <a:gd name="connsiteY0" fmla="*/ 2329361 h 4076974"/>
              <a:gd name="connsiteX1" fmla="*/ 1561661 w 3128662"/>
              <a:gd name="connsiteY1" fmla="*/ 0 h 4076974"/>
              <a:gd name="connsiteX2" fmla="*/ 3115939 w 3128662"/>
              <a:gd name="connsiteY2" fmla="*/ 2356656 h 4076974"/>
              <a:gd name="connsiteX3" fmla="*/ 2361236 w 3128662"/>
              <a:gd name="connsiteY3" fmla="*/ 3865438 h 4076974"/>
              <a:gd name="connsiteX4" fmla="*/ 659728 w 3128662"/>
              <a:gd name="connsiteY4" fmla="*/ 3797199 h 4076974"/>
              <a:gd name="connsiteX5" fmla="*/ 27855 w 3128662"/>
              <a:gd name="connsiteY5" fmla="*/ 2329361 h 4076974"/>
              <a:gd name="connsiteX0" fmla="*/ 27855 w 3137724"/>
              <a:gd name="connsiteY0" fmla="*/ 2329361 h 4076974"/>
              <a:gd name="connsiteX1" fmla="*/ 1561661 w 3137724"/>
              <a:gd name="connsiteY1" fmla="*/ 0 h 4076974"/>
              <a:gd name="connsiteX2" fmla="*/ 3115939 w 3137724"/>
              <a:gd name="connsiteY2" fmla="*/ 2356656 h 4076974"/>
              <a:gd name="connsiteX3" fmla="*/ 2361236 w 3137724"/>
              <a:gd name="connsiteY3" fmla="*/ 3865438 h 4076974"/>
              <a:gd name="connsiteX4" fmla="*/ 659728 w 3137724"/>
              <a:gd name="connsiteY4" fmla="*/ 3797199 h 4076974"/>
              <a:gd name="connsiteX5" fmla="*/ 27855 w 3137724"/>
              <a:gd name="connsiteY5" fmla="*/ 2329361 h 4076974"/>
              <a:gd name="connsiteX0" fmla="*/ 27855 w 3136929"/>
              <a:gd name="connsiteY0" fmla="*/ 2329361 h 4082382"/>
              <a:gd name="connsiteX1" fmla="*/ 1561661 w 3136929"/>
              <a:gd name="connsiteY1" fmla="*/ 0 h 4082382"/>
              <a:gd name="connsiteX2" fmla="*/ 3115939 w 3136929"/>
              <a:gd name="connsiteY2" fmla="*/ 2356656 h 4082382"/>
              <a:gd name="connsiteX3" fmla="*/ 2361236 w 3136929"/>
              <a:gd name="connsiteY3" fmla="*/ 3865438 h 4082382"/>
              <a:gd name="connsiteX4" fmla="*/ 659728 w 3136929"/>
              <a:gd name="connsiteY4" fmla="*/ 3797199 h 4082382"/>
              <a:gd name="connsiteX5" fmla="*/ 27855 w 3136929"/>
              <a:gd name="connsiteY5" fmla="*/ 2329361 h 4082382"/>
              <a:gd name="connsiteX0" fmla="*/ 2046 w 3111120"/>
              <a:gd name="connsiteY0" fmla="*/ 2329361 h 4082382"/>
              <a:gd name="connsiteX1" fmla="*/ 1535852 w 3111120"/>
              <a:gd name="connsiteY1" fmla="*/ 0 h 4082382"/>
              <a:gd name="connsiteX2" fmla="*/ 3090130 w 3111120"/>
              <a:gd name="connsiteY2" fmla="*/ 2356656 h 4082382"/>
              <a:gd name="connsiteX3" fmla="*/ 2335427 w 3111120"/>
              <a:gd name="connsiteY3" fmla="*/ 3865438 h 4082382"/>
              <a:gd name="connsiteX4" fmla="*/ 633919 w 3111120"/>
              <a:gd name="connsiteY4" fmla="*/ 3797199 h 4082382"/>
              <a:gd name="connsiteX5" fmla="*/ 2046 w 3111120"/>
              <a:gd name="connsiteY5" fmla="*/ 2329361 h 4082382"/>
              <a:gd name="connsiteX0" fmla="*/ 396 w 3109470"/>
              <a:gd name="connsiteY0" fmla="*/ 2329361 h 4082382"/>
              <a:gd name="connsiteX1" fmla="*/ 1534202 w 3109470"/>
              <a:gd name="connsiteY1" fmla="*/ 0 h 4082382"/>
              <a:gd name="connsiteX2" fmla="*/ 3088480 w 3109470"/>
              <a:gd name="connsiteY2" fmla="*/ 2356656 h 4082382"/>
              <a:gd name="connsiteX3" fmla="*/ 2333777 w 3109470"/>
              <a:gd name="connsiteY3" fmla="*/ 3865438 h 4082382"/>
              <a:gd name="connsiteX4" fmla="*/ 632269 w 3109470"/>
              <a:gd name="connsiteY4" fmla="*/ 3797199 h 4082382"/>
              <a:gd name="connsiteX5" fmla="*/ 396 w 3109470"/>
              <a:gd name="connsiteY5" fmla="*/ 2329361 h 4082382"/>
              <a:gd name="connsiteX0" fmla="*/ 375 w 3150392"/>
              <a:gd name="connsiteY0" fmla="*/ 2595492 h 4035583"/>
              <a:gd name="connsiteX1" fmla="*/ 1575124 w 3150392"/>
              <a:gd name="connsiteY1" fmla="*/ 0 h 4035583"/>
              <a:gd name="connsiteX2" fmla="*/ 3129402 w 3150392"/>
              <a:gd name="connsiteY2" fmla="*/ 2356656 h 4035583"/>
              <a:gd name="connsiteX3" fmla="*/ 2374699 w 3150392"/>
              <a:gd name="connsiteY3" fmla="*/ 3865438 h 4035583"/>
              <a:gd name="connsiteX4" fmla="*/ 673191 w 3150392"/>
              <a:gd name="connsiteY4" fmla="*/ 3797199 h 4035583"/>
              <a:gd name="connsiteX5" fmla="*/ 375 w 3150392"/>
              <a:gd name="connsiteY5" fmla="*/ 2595492 h 4035583"/>
              <a:gd name="connsiteX0" fmla="*/ 473 w 3150490"/>
              <a:gd name="connsiteY0" fmla="*/ 2595492 h 4035583"/>
              <a:gd name="connsiteX1" fmla="*/ 1575222 w 3150490"/>
              <a:gd name="connsiteY1" fmla="*/ 0 h 4035583"/>
              <a:gd name="connsiteX2" fmla="*/ 3129500 w 3150490"/>
              <a:gd name="connsiteY2" fmla="*/ 2356656 h 4035583"/>
              <a:gd name="connsiteX3" fmla="*/ 2374797 w 3150490"/>
              <a:gd name="connsiteY3" fmla="*/ 3865438 h 4035583"/>
              <a:gd name="connsiteX4" fmla="*/ 673289 w 3150490"/>
              <a:gd name="connsiteY4" fmla="*/ 3797199 h 4035583"/>
              <a:gd name="connsiteX5" fmla="*/ 473 w 3150490"/>
              <a:gd name="connsiteY5" fmla="*/ 2595492 h 4035583"/>
              <a:gd name="connsiteX0" fmla="*/ 168 w 3150185"/>
              <a:gd name="connsiteY0" fmla="*/ 2595492 h 4035583"/>
              <a:gd name="connsiteX1" fmla="*/ 1574917 w 3150185"/>
              <a:gd name="connsiteY1" fmla="*/ 0 h 4035583"/>
              <a:gd name="connsiteX2" fmla="*/ 3129195 w 3150185"/>
              <a:gd name="connsiteY2" fmla="*/ 2356656 h 4035583"/>
              <a:gd name="connsiteX3" fmla="*/ 2374492 w 3150185"/>
              <a:gd name="connsiteY3" fmla="*/ 3865438 h 4035583"/>
              <a:gd name="connsiteX4" fmla="*/ 672984 w 3150185"/>
              <a:gd name="connsiteY4" fmla="*/ 3797199 h 4035583"/>
              <a:gd name="connsiteX5" fmla="*/ 168 w 3150185"/>
              <a:gd name="connsiteY5" fmla="*/ 2595492 h 4035583"/>
              <a:gd name="connsiteX0" fmla="*/ 170 w 3143364"/>
              <a:gd name="connsiteY0" fmla="*/ 2527254 h 4038855"/>
              <a:gd name="connsiteX1" fmla="*/ 1568096 w 3143364"/>
              <a:gd name="connsiteY1" fmla="*/ 0 h 4038855"/>
              <a:gd name="connsiteX2" fmla="*/ 3122374 w 3143364"/>
              <a:gd name="connsiteY2" fmla="*/ 2356656 h 4038855"/>
              <a:gd name="connsiteX3" fmla="*/ 2367671 w 3143364"/>
              <a:gd name="connsiteY3" fmla="*/ 3865438 h 4038855"/>
              <a:gd name="connsiteX4" fmla="*/ 666163 w 3143364"/>
              <a:gd name="connsiteY4" fmla="*/ 3797199 h 4038855"/>
              <a:gd name="connsiteX5" fmla="*/ 170 w 3143364"/>
              <a:gd name="connsiteY5" fmla="*/ 2527254 h 4038855"/>
              <a:gd name="connsiteX0" fmla="*/ 1 w 3143195"/>
              <a:gd name="connsiteY0" fmla="*/ 2527254 h 4038855"/>
              <a:gd name="connsiteX1" fmla="*/ 1567927 w 3143195"/>
              <a:gd name="connsiteY1" fmla="*/ 0 h 4038855"/>
              <a:gd name="connsiteX2" fmla="*/ 3122205 w 3143195"/>
              <a:gd name="connsiteY2" fmla="*/ 2356656 h 4038855"/>
              <a:gd name="connsiteX3" fmla="*/ 2367502 w 3143195"/>
              <a:gd name="connsiteY3" fmla="*/ 3865438 h 4038855"/>
              <a:gd name="connsiteX4" fmla="*/ 665994 w 3143195"/>
              <a:gd name="connsiteY4" fmla="*/ 3797199 h 4038855"/>
              <a:gd name="connsiteX5" fmla="*/ 1 w 3143195"/>
              <a:gd name="connsiteY5" fmla="*/ 2527254 h 4038855"/>
              <a:gd name="connsiteX0" fmla="*/ 0 w 3143194"/>
              <a:gd name="connsiteY0" fmla="*/ 2527254 h 3866251"/>
              <a:gd name="connsiteX1" fmla="*/ 1567926 w 3143194"/>
              <a:gd name="connsiteY1" fmla="*/ 0 h 3866251"/>
              <a:gd name="connsiteX2" fmla="*/ 3122204 w 3143194"/>
              <a:gd name="connsiteY2" fmla="*/ 2356656 h 3866251"/>
              <a:gd name="connsiteX3" fmla="*/ 2367501 w 3143194"/>
              <a:gd name="connsiteY3" fmla="*/ 3865438 h 3866251"/>
              <a:gd name="connsiteX4" fmla="*/ 0 w 3143194"/>
              <a:gd name="connsiteY4" fmla="*/ 2527254 h 3866251"/>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42684"/>
              <a:gd name="connsiteY0" fmla="*/ 2527254 h 4097523"/>
              <a:gd name="connsiteX1" fmla="*/ 1567931 w 3142684"/>
              <a:gd name="connsiteY1" fmla="*/ 0 h 4097523"/>
              <a:gd name="connsiteX2" fmla="*/ 3142680 w 3142684"/>
              <a:gd name="connsiteY2" fmla="*/ 2581844 h 4097523"/>
              <a:gd name="connsiteX3" fmla="*/ 1582760 w 3142684"/>
              <a:gd name="connsiteY3" fmla="*/ 4097450 h 4097523"/>
              <a:gd name="connsiteX4" fmla="*/ 5 w 3142684"/>
              <a:gd name="connsiteY4" fmla="*/ 2527254 h 4097523"/>
              <a:gd name="connsiteX0" fmla="*/ 5 w 3142794"/>
              <a:gd name="connsiteY0" fmla="*/ 2527254 h 4097534"/>
              <a:gd name="connsiteX1" fmla="*/ 1567931 w 3142794"/>
              <a:gd name="connsiteY1" fmla="*/ 0 h 4097534"/>
              <a:gd name="connsiteX2" fmla="*/ 3142680 w 3142794"/>
              <a:gd name="connsiteY2" fmla="*/ 2581844 h 4097534"/>
              <a:gd name="connsiteX3" fmla="*/ 1582760 w 3142794"/>
              <a:gd name="connsiteY3" fmla="*/ 4097450 h 4097534"/>
              <a:gd name="connsiteX4" fmla="*/ 5 w 3142794"/>
              <a:gd name="connsiteY4" fmla="*/ 2527254 h 4097534"/>
              <a:gd name="connsiteX0" fmla="*/ 5 w 3142794"/>
              <a:gd name="connsiteY0" fmla="*/ 2527254 h 4097471"/>
              <a:gd name="connsiteX1" fmla="*/ 1567931 w 3142794"/>
              <a:gd name="connsiteY1" fmla="*/ 0 h 4097471"/>
              <a:gd name="connsiteX2" fmla="*/ 3142680 w 3142794"/>
              <a:gd name="connsiteY2" fmla="*/ 2581844 h 4097471"/>
              <a:gd name="connsiteX3" fmla="*/ 1582760 w 3142794"/>
              <a:gd name="connsiteY3" fmla="*/ 4097450 h 4097471"/>
              <a:gd name="connsiteX4" fmla="*/ 5 w 3142794"/>
              <a:gd name="connsiteY4" fmla="*/ 2527254 h 4097471"/>
              <a:gd name="connsiteX0" fmla="*/ 4 w 3142793"/>
              <a:gd name="connsiteY0" fmla="*/ 2527254 h 4097471"/>
              <a:gd name="connsiteX1" fmla="*/ 1567930 w 3142793"/>
              <a:gd name="connsiteY1" fmla="*/ 0 h 4097471"/>
              <a:gd name="connsiteX2" fmla="*/ 3142679 w 3142793"/>
              <a:gd name="connsiteY2" fmla="*/ 2581844 h 4097471"/>
              <a:gd name="connsiteX3" fmla="*/ 1582759 w 3142793"/>
              <a:gd name="connsiteY3" fmla="*/ 4097450 h 4097471"/>
              <a:gd name="connsiteX4" fmla="*/ 4 w 3142793"/>
              <a:gd name="connsiteY4" fmla="*/ 2527254 h 4097471"/>
              <a:gd name="connsiteX0" fmla="*/ 4 w 3142746"/>
              <a:gd name="connsiteY0" fmla="*/ 2527254 h 4097471"/>
              <a:gd name="connsiteX1" fmla="*/ 1567930 w 3142746"/>
              <a:gd name="connsiteY1" fmla="*/ 0 h 4097471"/>
              <a:gd name="connsiteX2" fmla="*/ 3142679 w 3142746"/>
              <a:gd name="connsiteY2" fmla="*/ 2581844 h 4097471"/>
              <a:gd name="connsiteX3" fmla="*/ 1582759 w 3142746"/>
              <a:gd name="connsiteY3" fmla="*/ 4097450 h 4097471"/>
              <a:gd name="connsiteX4" fmla="*/ 4 w 3142746"/>
              <a:gd name="connsiteY4" fmla="*/ 2527254 h 409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746" h="4097471">
                <a:moveTo>
                  <a:pt x="4" y="2527254"/>
                </a:moveTo>
                <a:cubicBezTo>
                  <a:pt x="-2468" y="1673749"/>
                  <a:pt x="1363736" y="244193"/>
                  <a:pt x="1567930" y="0"/>
                </a:cubicBezTo>
                <a:cubicBezTo>
                  <a:pt x="1772124" y="246466"/>
                  <a:pt x="3153855" y="1782930"/>
                  <a:pt x="3142679" y="2581844"/>
                </a:cubicBezTo>
                <a:cubicBezTo>
                  <a:pt x="3131503" y="3380758"/>
                  <a:pt x="2440908" y="4092900"/>
                  <a:pt x="1582759" y="4097450"/>
                </a:cubicBezTo>
                <a:cubicBezTo>
                  <a:pt x="724610" y="4102000"/>
                  <a:pt x="2476" y="3380759"/>
                  <a:pt x="4" y="2527254"/>
                </a:cubicBezTo>
                <a:close/>
              </a:path>
            </a:pathLst>
          </a:custGeom>
          <a:solidFill>
            <a:schemeClr val="tx1"/>
          </a:solidFill>
        </p:spPr>
        <p:txBody>
          <a:bodyPr tIns="1476000">
            <a:noAutofit/>
          </a:bodyPr>
          <a:lstStyle>
            <a:lvl1pPr marL="0" indent="0" algn="ctr">
              <a:buNone/>
              <a:defRPr sz="2400">
                <a:solidFill>
                  <a:schemeClr val="bg2"/>
                </a:solidFill>
              </a:defRPr>
            </a:lvl1pPr>
            <a:lvl2pPr marL="0" indent="0" algn="ctr">
              <a:buNone/>
              <a:defRPr sz="1600">
                <a:solidFill>
                  <a:schemeClr val="bg2"/>
                </a:solidFill>
              </a:defRPr>
            </a:lvl2pPr>
          </a:lstStyle>
          <a:p>
            <a:pPr lvl="0"/>
            <a:r>
              <a:rPr lang="en-US"/>
              <a:t>Click to edit Master text styles</a:t>
            </a:r>
          </a:p>
          <a:p>
            <a:pPr lvl="1"/>
            <a:r>
              <a:rPr lang="en-US"/>
              <a:t>Second level</a:t>
            </a:r>
          </a:p>
        </p:txBody>
      </p:sp>
      <p:sp>
        <p:nvSpPr>
          <p:cNvPr id="13" name="Text Placeholder 3"/>
          <p:cNvSpPr>
            <a:spLocks noGrp="1"/>
          </p:cNvSpPr>
          <p:nvPr>
            <p:ph type="body" sz="quarter" idx="16"/>
          </p:nvPr>
        </p:nvSpPr>
        <p:spPr>
          <a:xfrm>
            <a:off x="3341123" y="1384300"/>
            <a:ext cx="2461754" cy="3147981"/>
          </a:xfrm>
          <a:custGeom>
            <a:avLst/>
            <a:gdLst>
              <a:gd name="connsiteX0" fmla="*/ 3 w 2808312"/>
              <a:gd name="connsiteY0" fmla="*/ 1565086 h 4097460"/>
              <a:gd name="connsiteX1" fmla="*/ 1404156 w 2808312"/>
              <a:gd name="connsiteY1" fmla="*/ 0 h 4097460"/>
              <a:gd name="connsiteX2" fmla="*/ 2808309 w 2808312"/>
              <a:gd name="connsiteY2" fmla="*/ 1565086 h 4097460"/>
              <a:gd name="connsiteX3" fmla="*/ 2271970 w 2808312"/>
              <a:gd name="connsiteY3" fmla="*/ 4097450 h 4097460"/>
              <a:gd name="connsiteX4" fmla="*/ 536342 w 2808312"/>
              <a:gd name="connsiteY4" fmla="*/ 4097450 h 4097460"/>
              <a:gd name="connsiteX5" fmla="*/ 3 w 2808312"/>
              <a:gd name="connsiteY5" fmla="*/ 1565086 h 4097460"/>
              <a:gd name="connsiteX0" fmla="*/ 0 w 2808306"/>
              <a:gd name="connsiteY0" fmla="*/ 1565086 h 4097450"/>
              <a:gd name="connsiteX1" fmla="*/ 1404153 w 2808306"/>
              <a:gd name="connsiteY1" fmla="*/ 0 h 4097450"/>
              <a:gd name="connsiteX2" fmla="*/ 2808306 w 2808306"/>
              <a:gd name="connsiteY2" fmla="*/ 1565086 h 4097450"/>
              <a:gd name="connsiteX3" fmla="*/ 2271967 w 2808306"/>
              <a:gd name="connsiteY3" fmla="*/ 4097450 h 4097450"/>
              <a:gd name="connsiteX4" fmla="*/ 536339 w 2808306"/>
              <a:gd name="connsiteY4" fmla="*/ 4097450 h 4097450"/>
              <a:gd name="connsiteX5" fmla="*/ 0 w 2808306"/>
              <a:gd name="connsiteY5" fmla="*/ 1565086 h 4097450"/>
              <a:gd name="connsiteX0" fmla="*/ 36856 w 2845162"/>
              <a:gd name="connsiteY0" fmla="*/ 1565086 h 4097450"/>
              <a:gd name="connsiteX1" fmla="*/ 1441009 w 2845162"/>
              <a:gd name="connsiteY1" fmla="*/ 0 h 4097450"/>
              <a:gd name="connsiteX2" fmla="*/ 2845162 w 2845162"/>
              <a:gd name="connsiteY2" fmla="*/ 1565086 h 4097450"/>
              <a:gd name="connsiteX3" fmla="*/ 2308823 w 2845162"/>
              <a:gd name="connsiteY3" fmla="*/ 4097450 h 4097450"/>
              <a:gd name="connsiteX4" fmla="*/ 573195 w 2845162"/>
              <a:gd name="connsiteY4" fmla="*/ 4097450 h 4097450"/>
              <a:gd name="connsiteX5" fmla="*/ 36856 w 2845162"/>
              <a:gd name="connsiteY5" fmla="*/ 1565086 h 4097450"/>
              <a:gd name="connsiteX0" fmla="*/ 36856 w 2882018"/>
              <a:gd name="connsiteY0" fmla="*/ 1565086 h 4097450"/>
              <a:gd name="connsiteX1" fmla="*/ 1441009 w 2882018"/>
              <a:gd name="connsiteY1" fmla="*/ 0 h 4097450"/>
              <a:gd name="connsiteX2" fmla="*/ 2845162 w 2882018"/>
              <a:gd name="connsiteY2" fmla="*/ 1565086 h 4097450"/>
              <a:gd name="connsiteX3" fmla="*/ 2308823 w 2882018"/>
              <a:gd name="connsiteY3" fmla="*/ 4097450 h 4097450"/>
              <a:gd name="connsiteX4" fmla="*/ 573195 w 2882018"/>
              <a:gd name="connsiteY4" fmla="*/ 4097450 h 4097450"/>
              <a:gd name="connsiteX5" fmla="*/ 36856 w 2882018"/>
              <a:gd name="connsiteY5" fmla="*/ 1565086 h 4097450"/>
              <a:gd name="connsiteX0" fmla="*/ 29664 w 3004479"/>
              <a:gd name="connsiteY0" fmla="*/ 2329361 h 4368318"/>
              <a:gd name="connsiteX1" fmla="*/ 1563470 w 3004479"/>
              <a:gd name="connsiteY1" fmla="*/ 0 h 4368318"/>
              <a:gd name="connsiteX2" fmla="*/ 2967623 w 3004479"/>
              <a:gd name="connsiteY2" fmla="*/ 1565086 h 4368318"/>
              <a:gd name="connsiteX3" fmla="*/ 2431284 w 3004479"/>
              <a:gd name="connsiteY3" fmla="*/ 4097450 h 4368318"/>
              <a:gd name="connsiteX4" fmla="*/ 695656 w 3004479"/>
              <a:gd name="connsiteY4" fmla="*/ 4097450 h 4368318"/>
              <a:gd name="connsiteX5" fmla="*/ 29664 w 3004479"/>
              <a:gd name="connsiteY5" fmla="*/ 2329361 h 4368318"/>
              <a:gd name="connsiteX0" fmla="*/ 29664 w 3146516"/>
              <a:gd name="connsiteY0" fmla="*/ 2329361 h 4316758"/>
              <a:gd name="connsiteX1" fmla="*/ 1563470 w 3146516"/>
              <a:gd name="connsiteY1" fmla="*/ 0 h 4316758"/>
              <a:gd name="connsiteX2" fmla="*/ 3117748 w 3146516"/>
              <a:gd name="connsiteY2" fmla="*/ 2356656 h 4316758"/>
              <a:gd name="connsiteX3" fmla="*/ 2431284 w 3146516"/>
              <a:gd name="connsiteY3" fmla="*/ 4097450 h 4316758"/>
              <a:gd name="connsiteX4" fmla="*/ 695656 w 3146516"/>
              <a:gd name="connsiteY4" fmla="*/ 4097450 h 4316758"/>
              <a:gd name="connsiteX5" fmla="*/ 29664 w 3146516"/>
              <a:gd name="connsiteY5" fmla="*/ 2329361 h 4316758"/>
              <a:gd name="connsiteX0" fmla="*/ 168624 w 3285476"/>
              <a:gd name="connsiteY0" fmla="*/ 2329361 h 4316758"/>
              <a:gd name="connsiteX1" fmla="*/ 1702430 w 3285476"/>
              <a:gd name="connsiteY1" fmla="*/ 0 h 4316758"/>
              <a:gd name="connsiteX2" fmla="*/ 3256708 w 3285476"/>
              <a:gd name="connsiteY2" fmla="*/ 2356656 h 4316758"/>
              <a:gd name="connsiteX3" fmla="*/ 2570244 w 3285476"/>
              <a:gd name="connsiteY3" fmla="*/ 4097450 h 4316758"/>
              <a:gd name="connsiteX4" fmla="*/ 834616 w 3285476"/>
              <a:gd name="connsiteY4" fmla="*/ 4097450 h 4316758"/>
              <a:gd name="connsiteX5" fmla="*/ 168624 w 3285476"/>
              <a:gd name="connsiteY5" fmla="*/ 2329361 h 4316758"/>
              <a:gd name="connsiteX0" fmla="*/ 1700 w 3118552"/>
              <a:gd name="connsiteY0" fmla="*/ 2329361 h 4316758"/>
              <a:gd name="connsiteX1" fmla="*/ 1535506 w 3118552"/>
              <a:gd name="connsiteY1" fmla="*/ 0 h 4316758"/>
              <a:gd name="connsiteX2" fmla="*/ 3089784 w 3118552"/>
              <a:gd name="connsiteY2" fmla="*/ 2356656 h 4316758"/>
              <a:gd name="connsiteX3" fmla="*/ 2403320 w 3118552"/>
              <a:gd name="connsiteY3" fmla="*/ 4097450 h 4316758"/>
              <a:gd name="connsiteX4" fmla="*/ 667692 w 3118552"/>
              <a:gd name="connsiteY4" fmla="*/ 4097450 h 4316758"/>
              <a:gd name="connsiteX5" fmla="*/ 1700 w 3118552"/>
              <a:gd name="connsiteY5" fmla="*/ 2329361 h 4316758"/>
              <a:gd name="connsiteX0" fmla="*/ 40 w 3116892"/>
              <a:gd name="connsiteY0" fmla="*/ 2329361 h 4316758"/>
              <a:gd name="connsiteX1" fmla="*/ 1533846 w 3116892"/>
              <a:gd name="connsiteY1" fmla="*/ 0 h 4316758"/>
              <a:gd name="connsiteX2" fmla="*/ 3088124 w 3116892"/>
              <a:gd name="connsiteY2" fmla="*/ 2356656 h 4316758"/>
              <a:gd name="connsiteX3" fmla="*/ 2401660 w 3116892"/>
              <a:gd name="connsiteY3" fmla="*/ 4097450 h 4316758"/>
              <a:gd name="connsiteX4" fmla="*/ 666032 w 3116892"/>
              <a:gd name="connsiteY4" fmla="*/ 4097450 h 4316758"/>
              <a:gd name="connsiteX5" fmla="*/ 40 w 3116892"/>
              <a:gd name="connsiteY5" fmla="*/ 2329361 h 4316758"/>
              <a:gd name="connsiteX0" fmla="*/ 40 w 3257172"/>
              <a:gd name="connsiteY0" fmla="*/ 2329361 h 4316758"/>
              <a:gd name="connsiteX1" fmla="*/ 1533846 w 3257172"/>
              <a:gd name="connsiteY1" fmla="*/ 0 h 4316758"/>
              <a:gd name="connsiteX2" fmla="*/ 3088124 w 3257172"/>
              <a:gd name="connsiteY2" fmla="*/ 2356656 h 4316758"/>
              <a:gd name="connsiteX3" fmla="*/ 2401660 w 3257172"/>
              <a:gd name="connsiteY3" fmla="*/ 4097450 h 4316758"/>
              <a:gd name="connsiteX4" fmla="*/ 666032 w 3257172"/>
              <a:gd name="connsiteY4" fmla="*/ 4097450 h 4316758"/>
              <a:gd name="connsiteX5" fmla="*/ 40 w 3257172"/>
              <a:gd name="connsiteY5" fmla="*/ 2329361 h 4316758"/>
              <a:gd name="connsiteX0" fmla="*/ 40 w 3088225"/>
              <a:gd name="connsiteY0" fmla="*/ 2329361 h 4316758"/>
              <a:gd name="connsiteX1" fmla="*/ 1533846 w 3088225"/>
              <a:gd name="connsiteY1" fmla="*/ 0 h 4316758"/>
              <a:gd name="connsiteX2" fmla="*/ 3088124 w 3088225"/>
              <a:gd name="connsiteY2" fmla="*/ 2356656 h 4316758"/>
              <a:gd name="connsiteX3" fmla="*/ 2401660 w 3088225"/>
              <a:gd name="connsiteY3" fmla="*/ 4097450 h 4316758"/>
              <a:gd name="connsiteX4" fmla="*/ 666032 w 3088225"/>
              <a:gd name="connsiteY4" fmla="*/ 4097450 h 4316758"/>
              <a:gd name="connsiteX5" fmla="*/ 40 w 3088225"/>
              <a:gd name="connsiteY5" fmla="*/ 2329361 h 4316758"/>
              <a:gd name="connsiteX0" fmla="*/ 33460 w 3121647"/>
              <a:gd name="connsiteY0" fmla="*/ 2329361 h 4194475"/>
              <a:gd name="connsiteX1" fmla="*/ 1567266 w 3121647"/>
              <a:gd name="connsiteY1" fmla="*/ 0 h 4194475"/>
              <a:gd name="connsiteX2" fmla="*/ 3121544 w 3121647"/>
              <a:gd name="connsiteY2" fmla="*/ 2356656 h 4194475"/>
              <a:gd name="connsiteX3" fmla="*/ 2435080 w 3121647"/>
              <a:gd name="connsiteY3" fmla="*/ 4097450 h 4194475"/>
              <a:gd name="connsiteX4" fmla="*/ 665333 w 3121647"/>
              <a:gd name="connsiteY4" fmla="*/ 3797199 h 4194475"/>
              <a:gd name="connsiteX5" fmla="*/ 33460 w 3121647"/>
              <a:gd name="connsiteY5" fmla="*/ 2329361 h 4194475"/>
              <a:gd name="connsiteX0" fmla="*/ 32801 w 3143624"/>
              <a:gd name="connsiteY0" fmla="*/ 2329361 h 4020083"/>
              <a:gd name="connsiteX1" fmla="*/ 1566607 w 3143624"/>
              <a:gd name="connsiteY1" fmla="*/ 0 h 4020083"/>
              <a:gd name="connsiteX2" fmla="*/ 3120885 w 3143624"/>
              <a:gd name="connsiteY2" fmla="*/ 2356656 h 4020083"/>
              <a:gd name="connsiteX3" fmla="*/ 2366182 w 3143624"/>
              <a:gd name="connsiteY3" fmla="*/ 3865438 h 4020083"/>
              <a:gd name="connsiteX4" fmla="*/ 664674 w 3143624"/>
              <a:gd name="connsiteY4" fmla="*/ 3797199 h 4020083"/>
              <a:gd name="connsiteX5" fmla="*/ 32801 w 3143624"/>
              <a:gd name="connsiteY5" fmla="*/ 2329361 h 4020083"/>
              <a:gd name="connsiteX0" fmla="*/ 32801 w 3146956"/>
              <a:gd name="connsiteY0" fmla="*/ 2329361 h 4063232"/>
              <a:gd name="connsiteX1" fmla="*/ 1566607 w 3146956"/>
              <a:gd name="connsiteY1" fmla="*/ 0 h 4063232"/>
              <a:gd name="connsiteX2" fmla="*/ 3120885 w 3146956"/>
              <a:gd name="connsiteY2" fmla="*/ 2356656 h 4063232"/>
              <a:gd name="connsiteX3" fmla="*/ 2366182 w 3146956"/>
              <a:gd name="connsiteY3" fmla="*/ 3865438 h 4063232"/>
              <a:gd name="connsiteX4" fmla="*/ 664674 w 3146956"/>
              <a:gd name="connsiteY4" fmla="*/ 3797199 h 4063232"/>
              <a:gd name="connsiteX5" fmla="*/ 32801 w 3146956"/>
              <a:gd name="connsiteY5" fmla="*/ 2329361 h 406323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47284"/>
              <a:gd name="connsiteY0" fmla="*/ 2329361 h 4096062"/>
              <a:gd name="connsiteX1" fmla="*/ 1570944 w 3147284"/>
              <a:gd name="connsiteY1" fmla="*/ 0 h 4096062"/>
              <a:gd name="connsiteX2" fmla="*/ 3125222 w 3147284"/>
              <a:gd name="connsiteY2" fmla="*/ 2356656 h 4096062"/>
              <a:gd name="connsiteX3" fmla="*/ 2370519 w 3147284"/>
              <a:gd name="connsiteY3" fmla="*/ 3865438 h 4096062"/>
              <a:gd name="connsiteX4" fmla="*/ 669011 w 3147284"/>
              <a:gd name="connsiteY4" fmla="*/ 3797199 h 4096062"/>
              <a:gd name="connsiteX5" fmla="*/ 37138 w 3147284"/>
              <a:gd name="connsiteY5" fmla="*/ 2329361 h 4096062"/>
              <a:gd name="connsiteX0" fmla="*/ 37138 w 3136485"/>
              <a:gd name="connsiteY0" fmla="*/ 2329361 h 4096062"/>
              <a:gd name="connsiteX1" fmla="*/ 1570944 w 3136485"/>
              <a:gd name="connsiteY1" fmla="*/ 0 h 4096062"/>
              <a:gd name="connsiteX2" fmla="*/ 3125222 w 3136485"/>
              <a:gd name="connsiteY2" fmla="*/ 2356656 h 4096062"/>
              <a:gd name="connsiteX3" fmla="*/ 2370519 w 3136485"/>
              <a:gd name="connsiteY3" fmla="*/ 3865438 h 4096062"/>
              <a:gd name="connsiteX4" fmla="*/ 669011 w 3136485"/>
              <a:gd name="connsiteY4" fmla="*/ 3797199 h 4096062"/>
              <a:gd name="connsiteX5" fmla="*/ 37138 w 3136485"/>
              <a:gd name="connsiteY5" fmla="*/ 2329361 h 4096062"/>
              <a:gd name="connsiteX0" fmla="*/ 37138 w 3143460"/>
              <a:gd name="connsiteY0" fmla="*/ 2329361 h 4096062"/>
              <a:gd name="connsiteX1" fmla="*/ 1570944 w 3143460"/>
              <a:gd name="connsiteY1" fmla="*/ 0 h 4096062"/>
              <a:gd name="connsiteX2" fmla="*/ 3125222 w 3143460"/>
              <a:gd name="connsiteY2" fmla="*/ 2356656 h 4096062"/>
              <a:gd name="connsiteX3" fmla="*/ 2370519 w 3143460"/>
              <a:gd name="connsiteY3" fmla="*/ 3865438 h 4096062"/>
              <a:gd name="connsiteX4" fmla="*/ 669011 w 3143460"/>
              <a:gd name="connsiteY4" fmla="*/ 3797199 h 4096062"/>
              <a:gd name="connsiteX5" fmla="*/ 37138 w 3143460"/>
              <a:gd name="connsiteY5" fmla="*/ 2329361 h 4096062"/>
              <a:gd name="connsiteX0" fmla="*/ 37138 w 3143217"/>
              <a:gd name="connsiteY0" fmla="*/ 2329361 h 4076974"/>
              <a:gd name="connsiteX1" fmla="*/ 1570944 w 3143217"/>
              <a:gd name="connsiteY1" fmla="*/ 0 h 4076974"/>
              <a:gd name="connsiteX2" fmla="*/ 3125222 w 3143217"/>
              <a:gd name="connsiteY2" fmla="*/ 2356656 h 4076974"/>
              <a:gd name="connsiteX3" fmla="*/ 2370519 w 3143217"/>
              <a:gd name="connsiteY3" fmla="*/ 3865438 h 4076974"/>
              <a:gd name="connsiteX4" fmla="*/ 669011 w 3143217"/>
              <a:gd name="connsiteY4" fmla="*/ 3797199 h 4076974"/>
              <a:gd name="connsiteX5" fmla="*/ 37138 w 3143217"/>
              <a:gd name="connsiteY5" fmla="*/ 2329361 h 4076974"/>
              <a:gd name="connsiteX0" fmla="*/ 27855 w 3133934"/>
              <a:gd name="connsiteY0" fmla="*/ 2329361 h 4076974"/>
              <a:gd name="connsiteX1" fmla="*/ 1561661 w 3133934"/>
              <a:gd name="connsiteY1" fmla="*/ 0 h 4076974"/>
              <a:gd name="connsiteX2" fmla="*/ 3115939 w 3133934"/>
              <a:gd name="connsiteY2" fmla="*/ 2356656 h 4076974"/>
              <a:gd name="connsiteX3" fmla="*/ 2361236 w 3133934"/>
              <a:gd name="connsiteY3" fmla="*/ 3865438 h 4076974"/>
              <a:gd name="connsiteX4" fmla="*/ 659728 w 3133934"/>
              <a:gd name="connsiteY4" fmla="*/ 3797199 h 4076974"/>
              <a:gd name="connsiteX5" fmla="*/ 27855 w 3133934"/>
              <a:gd name="connsiteY5" fmla="*/ 2329361 h 4076974"/>
              <a:gd name="connsiteX0" fmla="*/ 27855 w 3135804"/>
              <a:gd name="connsiteY0" fmla="*/ 2329361 h 4076974"/>
              <a:gd name="connsiteX1" fmla="*/ 1561661 w 3135804"/>
              <a:gd name="connsiteY1" fmla="*/ 0 h 4076974"/>
              <a:gd name="connsiteX2" fmla="*/ 3115939 w 3135804"/>
              <a:gd name="connsiteY2" fmla="*/ 2356656 h 4076974"/>
              <a:gd name="connsiteX3" fmla="*/ 2361236 w 3135804"/>
              <a:gd name="connsiteY3" fmla="*/ 3865438 h 4076974"/>
              <a:gd name="connsiteX4" fmla="*/ 659728 w 3135804"/>
              <a:gd name="connsiteY4" fmla="*/ 3797199 h 4076974"/>
              <a:gd name="connsiteX5" fmla="*/ 27855 w 3135804"/>
              <a:gd name="connsiteY5" fmla="*/ 2329361 h 4076974"/>
              <a:gd name="connsiteX0" fmla="*/ 27855 w 3128662"/>
              <a:gd name="connsiteY0" fmla="*/ 2329361 h 4076974"/>
              <a:gd name="connsiteX1" fmla="*/ 1561661 w 3128662"/>
              <a:gd name="connsiteY1" fmla="*/ 0 h 4076974"/>
              <a:gd name="connsiteX2" fmla="*/ 3115939 w 3128662"/>
              <a:gd name="connsiteY2" fmla="*/ 2356656 h 4076974"/>
              <a:gd name="connsiteX3" fmla="*/ 2361236 w 3128662"/>
              <a:gd name="connsiteY3" fmla="*/ 3865438 h 4076974"/>
              <a:gd name="connsiteX4" fmla="*/ 659728 w 3128662"/>
              <a:gd name="connsiteY4" fmla="*/ 3797199 h 4076974"/>
              <a:gd name="connsiteX5" fmla="*/ 27855 w 3128662"/>
              <a:gd name="connsiteY5" fmla="*/ 2329361 h 4076974"/>
              <a:gd name="connsiteX0" fmla="*/ 27855 w 3137724"/>
              <a:gd name="connsiteY0" fmla="*/ 2329361 h 4076974"/>
              <a:gd name="connsiteX1" fmla="*/ 1561661 w 3137724"/>
              <a:gd name="connsiteY1" fmla="*/ 0 h 4076974"/>
              <a:gd name="connsiteX2" fmla="*/ 3115939 w 3137724"/>
              <a:gd name="connsiteY2" fmla="*/ 2356656 h 4076974"/>
              <a:gd name="connsiteX3" fmla="*/ 2361236 w 3137724"/>
              <a:gd name="connsiteY3" fmla="*/ 3865438 h 4076974"/>
              <a:gd name="connsiteX4" fmla="*/ 659728 w 3137724"/>
              <a:gd name="connsiteY4" fmla="*/ 3797199 h 4076974"/>
              <a:gd name="connsiteX5" fmla="*/ 27855 w 3137724"/>
              <a:gd name="connsiteY5" fmla="*/ 2329361 h 4076974"/>
              <a:gd name="connsiteX0" fmla="*/ 27855 w 3136929"/>
              <a:gd name="connsiteY0" fmla="*/ 2329361 h 4082382"/>
              <a:gd name="connsiteX1" fmla="*/ 1561661 w 3136929"/>
              <a:gd name="connsiteY1" fmla="*/ 0 h 4082382"/>
              <a:gd name="connsiteX2" fmla="*/ 3115939 w 3136929"/>
              <a:gd name="connsiteY2" fmla="*/ 2356656 h 4082382"/>
              <a:gd name="connsiteX3" fmla="*/ 2361236 w 3136929"/>
              <a:gd name="connsiteY3" fmla="*/ 3865438 h 4082382"/>
              <a:gd name="connsiteX4" fmla="*/ 659728 w 3136929"/>
              <a:gd name="connsiteY4" fmla="*/ 3797199 h 4082382"/>
              <a:gd name="connsiteX5" fmla="*/ 27855 w 3136929"/>
              <a:gd name="connsiteY5" fmla="*/ 2329361 h 4082382"/>
              <a:gd name="connsiteX0" fmla="*/ 2046 w 3111120"/>
              <a:gd name="connsiteY0" fmla="*/ 2329361 h 4082382"/>
              <a:gd name="connsiteX1" fmla="*/ 1535852 w 3111120"/>
              <a:gd name="connsiteY1" fmla="*/ 0 h 4082382"/>
              <a:gd name="connsiteX2" fmla="*/ 3090130 w 3111120"/>
              <a:gd name="connsiteY2" fmla="*/ 2356656 h 4082382"/>
              <a:gd name="connsiteX3" fmla="*/ 2335427 w 3111120"/>
              <a:gd name="connsiteY3" fmla="*/ 3865438 h 4082382"/>
              <a:gd name="connsiteX4" fmla="*/ 633919 w 3111120"/>
              <a:gd name="connsiteY4" fmla="*/ 3797199 h 4082382"/>
              <a:gd name="connsiteX5" fmla="*/ 2046 w 3111120"/>
              <a:gd name="connsiteY5" fmla="*/ 2329361 h 4082382"/>
              <a:gd name="connsiteX0" fmla="*/ 396 w 3109470"/>
              <a:gd name="connsiteY0" fmla="*/ 2329361 h 4082382"/>
              <a:gd name="connsiteX1" fmla="*/ 1534202 w 3109470"/>
              <a:gd name="connsiteY1" fmla="*/ 0 h 4082382"/>
              <a:gd name="connsiteX2" fmla="*/ 3088480 w 3109470"/>
              <a:gd name="connsiteY2" fmla="*/ 2356656 h 4082382"/>
              <a:gd name="connsiteX3" fmla="*/ 2333777 w 3109470"/>
              <a:gd name="connsiteY3" fmla="*/ 3865438 h 4082382"/>
              <a:gd name="connsiteX4" fmla="*/ 632269 w 3109470"/>
              <a:gd name="connsiteY4" fmla="*/ 3797199 h 4082382"/>
              <a:gd name="connsiteX5" fmla="*/ 396 w 3109470"/>
              <a:gd name="connsiteY5" fmla="*/ 2329361 h 4082382"/>
              <a:gd name="connsiteX0" fmla="*/ 375 w 3150392"/>
              <a:gd name="connsiteY0" fmla="*/ 2595492 h 4035583"/>
              <a:gd name="connsiteX1" fmla="*/ 1575124 w 3150392"/>
              <a:gd name="connsiteY1" fmla="*/ 0 h 4035583"/>
              <a:gd name="connsiteX2" fmla="*/ 3129402 w 3150392"/>
              <a:gd name="connsiteY2" fmla="*/ 2356656 h 4035583"/>
              <a:gd name="connsiteX3" fmla="*/ 2374699 w 3150392"/>
              <a:gd name="connsiteY3" fmla="*/ 3865438 h 4035583"/>
              <a:gd name="connsiteX4" fmla="*/ 673191 w 3150392"/>
              <a:gd name="connsiteY4" fmla="*/ 3797199 h 4035583"/>
              <a:gd name="connsiteX5" fmla="*/ 375 w 3150392"/>
              <a:gd name="connsiteY5" fmla="*/ 2595492 h 4035583"/>
              <a:gd name="connsiteX0" fmla="*/ 473 w 3150490"/>
              <a:gd name="connsiteY0" fmla="*/ 2595492 h 4035583"/>
              <a:gd name="connsiteX1" fmla="*/ 1575222 w 3150490"/>
              <a:gd name="connsiteY1" fmla="*/ 0 h 4035583"/>
              <a:gd name="connsiteX2" fmla="*/ 3129500 w 3150490"/>
              <a:gd name="connsiteY2" fmla="*/ 2356656 h 4035583"/>
              <a:gd name="connsiteX3" fmla="*/ 2374797 w 3150490"/>
              <a:gd name="connsiteY3" fmla="*/ 3865438 h 4035583"/>
              <a:gd name="connsiteX4" fmla="*/ 673289 w 3150490"/>
              <a:gd name="connsiteY4" fmla="*/ 3797199 h 4035583"/>
              <a:gd name="connsiteX5" fmla="*/ 473 w 3150490"/>
              <a:gd name="connsiteY5" fmla="*/ 2595492 h 4035583"/>
              <a:gd name="connsiteX0" fmla="*/ 168 w 3150185"/>
              <a:gd name="connsiteY0" fmla="*/ 2595492 h 4035583"/>
              <a:gd name="connsiteX1" fmla="*/ 1574917 w 3150185"/>
              <a:gd name="connsiteY1" fmla="*/ 0 h 4035583"/>
              <a:gd name="connsiteX2" fmla="*/ 3129195 w 3150185"/>
              <a:gd name="connsiteY2" fmla="*/ 2356656 h 4035583"/>
              <a:gd name="connsiteX3" fmla="*/ 2374492 w 3150185"/>
              <a:gd name="connsiteY3" fmla="*/ 3865438 h 4035583"/>
              <a:gd name="connsiteX4" fmla="*/ 672984 w 3150185"/>
              <a:gd name="connsiteY4" fmla="*/ 3797199 h 4035583"/>
              <a:gd name="connsiteX5" fmla="*/ 168 w 3150185"/>
              <a:gd name="connsiteY5" fmla="*/ 2595492 h 4035583"/>
              <a:gd name="connsiteX0" fmla="*/ 170 w 3143364"/>
              <a:gd name="connsiteY0" fmla="*/ 2527254 h 4038855"/>
              <a:gd name="connsiteX1" fmla="*/ 1568096 w 3143364"/>
              <a:gd name="connsiteY1" fmla="*/ 0 h 4038855"/>
              <a:gd name="connsiteX2" fmla="*/ 3122374 w 3143364"/>
              <a:gd name="connsiteY2" fmla="*/ 2356656 h 4038855"/>
              <a:gd name="connsiteX3" fmla="*/ 2367671 w 3143364"/>
              <a:gd name="connsiteY3" fmla="*/ 3865438 h 4038855"/>
              <a:gd name="connsiteX4" fmla="*/ 666163 w 3143364"/>
              <a:gd name="connsiteY4" fmla="*/ 3797199 h 4038855"/>
              <a:gd name="connsiteX5" fmla="*/ 170 w 3143364"/>
              <a:gd name="connsiteY5" fmla="*/ 2527254 h 4038855"/>
              <a:gd name="connsiteX0" fmla="*/ 1 w 3143195"/>
              <a:gd name="connsiteY0" fmla="*/ 2527254 h 4038855"/>
              <a:gd name="connsiteX1" fmla="*/ 1567927 w 3143195"/>
              <a:gd name="connsiteY1" fmla="*/ 0 h 4038855"/>
              <a:gd name="connsiteX2" fmla="*/ 3122205 w 3143195"/>
              <a:gd name="connsiteY2" fmla="*/ 2356656 h 4038855"/>
              <a:gd name="connsiteX3" fmla="*/ 2367502 w 3143195"/>
              <a:gd name="connsiteY3" fmla="*/ 3865438 h 4038855"/>
              <a:gd name="connsiteX4" fmla="*/ 665994 w 3143195"/>
              <a:gd name="connsiteY4" fmla="*/ 3797199 h 4038855"/>
              <a:gd name="connsiteX5" fmla="*/ 1 w 3143195"/>
              <a:gd name="connsiteY5" fmla="*/ 2527254 h 4038855"/>
              <a:gd name="connsiteX0" fmla="*/ 0 w 3143194"/>
              <a:gd name="connsiteY0" fmla="*/ 2527254 h 3866251"/>
              <a:gd name="connsiteX1" fmla="*/ 1567926 w 3143194"/>
              <a:gd name="connsiteY1" fmla="*/ 0 h 3866251"/>
              <a:gd name="connsiteX2" fmla="*/ 3122204 w 3143194"/>
              <a:gd name="connsiteY2" fmla="*/ 2356656 h 3866251"/>
              <a:gd name="connsiteX3" fmla="*/ 2367501 w 3143194"/>
              <a:gd name="connsiteY3" fmla="*/ 3865438 h 3866251"/>
              <a:gd name="connsiteX4" fmla="*/ 0 w 3143194"/>
              <a:gd name="connsiteY4" fmla="*/ 2527254 h 3866251"/>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42684"/>
              <a:gd name="connsiteY0" fmla="*/ 2527254 h 4097523"/>
              <a:gd name="connsiteX1" fmla="*/ 1567931 w 3142684"/>
              <a:gd name="connsiteY1" fmla="*/ 0 h 4097523"/>
              <a:gd name="connsiteX2" fmla="*/ 3142680 w 3142684"/>
              <a:gd name="connsiteY2" fmla="*/ 2581844 h 4097523"/>
              <a:gd name="connsiteX3" fmla="*/ 1582760 w 3142684"/>
              <a:gd name="connsiteY3" fmla="*/ 4097450 h 4097523"/>
              <a:gd name="connsiteX4" fmla="*/ 5 w 3142684"/>
              <a:gd name="connsiteY4" fmla="*/ 2527254 h 4097523"/>
              <a:gd name="connsiteX0" fmla="*/ 5 w 3142794"/>
              <a:gd name="connsiteY0" fmla="*/ 2527254 h 4097534"/>
              <a:gd name="connsiteX1" fmla="*/ 1567931 w 3142794"/>
              <a:gd name="connsiteY1" fmla="*/ 0 h 4097534"/>
              <a:gd name="connsiteX2" fmla="*/ 3142680 w 3142794"/>
              <a:gd name="connsiteY2" fmla="*/ 2581844 h 4097534"/>
              <a:gd name="connsiteX3" fmla="*/ 1582760 w 3142794"/>
              <a:gd name="connsiteY3" fmla="*/ 4097450 h 4097534"/>
              <a:gd name="connsiteX4" fmla="*/ 5 w 3142794"/>
              <a:gd name="connsiteY4" fmla="*/ 2527254 h 4097534"/>
              <a:gd name="connsiteX0" fmla="*/ 5 w 3142794"/>
              <a:gd name="connsiteY0" fmla="*/ 2527254 h 4097471"/>
              <a:gd name="connsiteX1" fmla="*/ 1567931 w 3142794"/>
              <a:gd name="connsiteY1" fmla="*/ 0 h 4097471"/>
              <a:gd name="connsiteX2" fmla="*/ 3142680 w 3142794"/>
              <a:gd name="connsiteY2" fmla="*/ 2581844 h 4097471"/>
              <a:gd name="connsiteX3" fmla="*/ 1582760 w 3142794"/>
              <a:gd name="connsiteY3" fmla="*/ 4097450 h 4097471"/>
              <a:gd name="connsiteX4" fmla="*/ 5 w 3142794"/>
              <a:gd name="connsiteY4" fmla="*/ 2527254 h 4097471"/>
              <a:gd name="connsiteX0" fmla="*/ 4 w 3142793"/>
              <a:gd name="connsiteY0" fmla="*/ 2527254 h 4097471"/>
              <a:gd name="connsiteX1" fmla="*/ 1567930 w 3142793"/>
              <a:gd name="connsiteY1" fmla="*/ 0 h 4097471"/>
              <a:gd name="connsiteX2" fmla="*/ 3142679 w 3142793"/>
              <a:gd name="connsiteY2" fmla="*/ 2581844 h 4097471"/>
              <a:gd name="connsiteX3" fmla="*/ 1582759 w 3142793"/>
              <a:gd name="connsiteY3" fmla="*/ 4097450 h 4097471"/>
              <a:gd name="connsiteX4" fmla="*/ 4 w 3142793"/>
              <a:gd name="connsiteY4" fmla="*/ 2527254 h 4097471"/>
              <a:gd name="connsiteX0" fmla="*/ 4 w 3142746"/>
              <a:gd name="connsiteY0" fmla="*/ 2527254 h 4097471"/>
              <a:gd name="connsiteX1" fmla="*/ 1567930 w 3142746"/>
              <a:gd name="connsiteY1" fmla="*/ 0 h 4097471"/>
              <a:gd name="connsiteX2" fmla="*/ 3142679 w 3142746"/>
              <a:gd name="connsiteY2" fmla="*/ 2581844 h 4097471"/>
              <a:gd name="connsiteX3" fmla="*/ 1582759 w 3142746"/>
              <a:gd name="connsiteY3" fmla="*/ 4097450 h 4097471"/>
              <a:gd name="connsiteX4" fmla="*/ 4 w 3142746"/>
              <a:gd name="connsiteY4" fmla="*/ 2527254 h 409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746" h="4097471">
                <a:moveTo>
                  <a:pt x="4" y="2527254"/>
                </a:moveTo>
                <a:cubicBezTo>
                  <a:pt x="-2468" y="1673749"/>
                  <a:pt x="1363736" y="244193"/>
                  <a:pt x="1567930" y="0"/>
                </a:cubicBezTo>
                <a:cubicBezTo>
                  <a:pt x="1772124" y="246466"/>
                  <a:pt x="3153855" y="1782930"/>
                  <a:pt x="3142679" y="2581844"/>
                </a:cubicBezTo>
                <a:cubicBezTo>
                  <a:pt x="3131503" y="3380758"/>
                  <a:pt x="2440908" y="4092900"/>
                  <a:pt x="1582759" y="4097450"/>
                </a:cubicBezTo>
                <a:cubicBezTo>
                  <a:pt x="724610" y="4102000"/>
                  <a:pt x="2476" y="3380759"/>
                  <a:pt x="4" y="2527254"/>
                </a:cubicBezTo>
                <a:close/>
              </a:path>
            </a:pathLst>
          </a:custGeom>
          <a:solidFill>
            <a:schemeClr val="tx1"/>
          </a:solidFill>
        </p:spPr>
        <p:txBody>
          <a:bodyPr tIns="1476000">
            <a:noAutofit/>
          </a:bodyPr>
          <a:lstStyle>
            <a:lvl1pPr marL="0" indent="0" algn="ctr">
              <a:buNone/>
              <a:defRPr sz="2400">
                <a:solidFill>
                  <a:schemeClr val="bg2"/>
                </a:solidFill>
              </a:defRPr>
            </a:lvl1pPr>
            <a:lvl2pPr marL="0" indent="0" algn="ctr">
              <a:buNone/>
              <a:defRPr sz="1600">
                <a:solidFill>
                  <a:schemeClr val="bg2"/>
                </a:solidFill>
              </a:defRPr>
            </a:lvl2pPr>
          </a:lstStyle>
          <a:p>
            <a:pPr lvl="0"/>
            <a:r>
              <a:rPr lang="en-US"/>
              <a:t>Click to edit Master text styles</a:t>
            </a:r>
          </a:p>
          <a:p>
            <a:pPr lvl="1"/>
            <a:r>
              <a:rPr lang="en-US"/>
              <a:t>Second level</a:t>
            </a:r>
          </a:p>
        </p:txBody>
      </p:sp>
      <p:sp>
        <p:nvSpPr>
          <p:cNvPr id="14" name="Text Placeholder 3"/>
          <p:cNvSpPr>
            <a:spLocks noGrp="1"/>
          </p:cNvSpPr>
          <p:nvPr>
            <p:ph type="body" sz="quarter" idx="17"/>
          </p:nvPr>
        </p:nvSpPr>
        <p:spPr>
          <a:xfrm>
            <a:off x="6106690" y="1384300"/>
            <a:ext cx="2461754" cy="3147981"/>
          </a:xfrm>
          <a:custGeom>
            <a:avLst/>
            <a:gdLst>
              <a:gd name="connsiteX0" fmla="*/ 3 w 2808312"/>
              <a:gd name="connsiteY0" fmla="*/ 1565086 h 4097460"/>
              <a:gd name="connsiteX1" fmla="*/ 1404156 w 2808312"/>
              <a:gd name="connsiteY1" fmla="*/ 0 h 4097460"/>
              <a:gd name="connsiteX2" fmla="*/ 2808309 w 2808312"/>
              <a:gd name="connsiteY2" fmla="*/ 1565086 h 4097460"/>
              <a:gd name="connsiteX3" fmla="*/ 2271970 w 2808312"/>
              <a:gd name="connsiteY3" fmla="*/ 4097450 h 4097460"/>
              <a:gd name="connsiteX4" fmla="*/ 536342 w 2808312"/>
              <a:gd name="connsiteY4" fmla="*/ 4097450 h 4097460"/>
              <a:gd name="connsiteX5" fmla="*/ 3 w 2808312"/>
              <a:gd name="connsiteY5" fmla="*/ 1565086 h 4097460"/>
              <a:gd name="connsiteX0" fmla="*/ 0 w 2808306"/>
              <a:gd name="connsiteY0" fmla="*/ 1565086 h 4097450"/>
              <a:gd name="connsiteX1" fmla="*/ 1404153 w 2808306"/>
              <a:gd name="connsiteY1" fmla="*/ 0 h 4097450"/>
              <a:gd name="connsiteX2" fmla="*/ 2808306 w 2808306"/>
              <a:gd name="connsiteY2" fmla="*/ 1565086 h 4097450"/>
              <a:gd name="connsiteX3" fmla="*/ 2271967 w 2808306"/>
              <a:gd name="connsiteY3" fmla="*/ 4097450 h 4097450"/>
              <a:gd name="connsiteX4" fmla="*/ 536339 w 2808306"/>
              <a:gd name="connsiteY4" fmla="*/ 4097450 h 4097450"/>
              <a:gd name="connsiteX5" fmla="*/ 0 w 2808306"/>
              <a:gd name="connsiteY5" fmla="*/ 1565086 h 4097450"/>
              <a:gd name="connsiteX0" fmla="*/ 36856 w 2845162"/>
              <a:gd name="connsiteY0" fmla="*/ 1565086 h 4097450"/>
              <a:gd name="connsiteX1" fmla="*/ 1441009 w 2845162"/>
              <a:gd name="connsiteY1" fmla="*/ 0 h 4097450"/>
              <a:gd name="connsiteX2" fmla="*/ 2845162 w 2845162"/>
              <a:gd name="connsiteY2" fmla="*/ 1565086 h 4097450"/>
              <a:gd name="connsiteX3" fmla="*/ 2308823 w 2845162"/>
              <a:gd name="connsiteY3" fmla="*/ 4097450 h 4097450"/>
              <a:gd name="connsiteX4" fmla="*/ 573195 w 2845162"/>
              <a:gd name="connsiteY4" fmla="*/ 4097450 h 4097450"/>
              <a:gd name="connsiteX5" fmla="*/ 36856 w 2845162"/>
              <a:gd name="connsiteY5" fmla="*/ 1565086 h 4097450"/>
              <a:gd name="connsiteX0" fmla="*/ 36856 w 2882018"/>
              <a:gd name="connsiteY0" fmla="*/ 1565086 h 4097450"/>
              <a:gd name="connsiteX1" fmla="*/ 1441009 w 2882018"/>
              <a:gd name="connsiteY1" fmla="*/ 0 h 4097450"/>
              <a:gd name="connsiteX2" fmla="*/ 2845162 w 2882018"/>
              <a:gd name="connsiteY2" fmla="*/ 1565086 h 4097450"/>
              <a:gd name="connsiteX3" fmla="*/ 2308823 w 2882018"/>
              <a:gd name="connsiteY3" fmla="*/ 4097450 h 4097450"/>
              <a:gd name="connsiteX4" fmla="*/ 573195 w 2882018"/>
              <a:gd name="connsiteY4" fmla="*/ 4097450 h 4097450"/>
              <a:gd name="connsiteX5" fmla="*/ 36856 w 2882018"/>
              <a:gd name="connsiteY5" fmla="*/ 1565086 h 4097450"/>
              <a:gd name="connsiteX0" fmla="*/ 29664 w 3004479"/>
              <a:gd name="connsiteY0" fmla="*/ 2329361 h 4368318"/>
              <a:gd name="connsiteX1" fmla="*/ 1563470 w 3004479"/>
              <a:gd name="connsiteY1" fmla="*/ 0 h 4368318"/>
              <a:gd name="connsiteX2" fmla="*/ 2967623 w 3004479"/>
              <a:gd name="connsiteY2" fmla="*/ 1565086 h 4368318"/>
              <a:gd name="connsiteX3" fmla="*/ 2431284 w 3004479"/>
              <a:gd name="connsiteY3" fmla="*/ 4097450 h 4368318"/>
              <a:gd name="connsiteX4" fmla="*/ 695656 w 3004479"/>
              <a:gd name="connsiteY4" fmla="*/ 4097450 h 4368318"/>
              <a:gd name="connsiteX5" fmla="*/ 29664 w 3004479"/>
              <a:gd name="connsiteY5" fmla="*/ 2329361 h 4368318"/>
              <a:gd name="connsiteX0" fmla="*/ 29664 w 3146516"/>
              <a:gd name="connsiteY0" fmla="*/ 2329361 h 4316758"/>
              <a:gd name="connsiteX1" fmla="*/ 1563470 w 3146516"/>
              <a:gd name="connsiteY1" fmla="*/ 0 h 4316758"/>
              <a:gd name="connsiteX2" fmla="*/ 3117748 w 3146516"/>
              <a:gd name="connsiteY2" fmla="*/ 2356656 h 4316758"/>
              <a:gd name="connsiteX3" fmla="*/ 2431284 w 3146516"/>
              <a:gd name="connsiteY3" fmla="*/ 4097450 h 4316758"/>
              <a:gd name="connsiteX4" fmla="*/ 695656 w 3146516"/>
              <a:gd name="connsiteY4" fmla="*/ 4097450 h 4316758"/>
              <a:gd name="connsiteX5" fmla="*/ 29664 w 3146516"/>
              <a:gd name="connsiteY5" fmla="*/ 2329361 h 4316758"/>
              <a:gd name="connsiteX0" fmla="*/ 168624 w 3285476"/>
              <a:gd name="connsiteY0" fmla="*/ 2329361 h 4316758"/>
              <a:gd name="connsiteX1" fmla="*/ 1702430 w 3285476"/>
              <a:gd name="connsiteY1" fmla="*/ 0 h 4316758"/>
              <a:gd name="connsiteX2" fmla="*/ 3256708 w 3285476"/>
              <a:gd name="connsiteY2" fmla="*/ 2356656 h 4316758"/>
              <a:gd name="connsiteX3" fmla="*/ 2570244 w 3285476"/>
              <a:gd name="connsiteY3" fmla="*/ 4097450 h 4316758"/>
              <a:gd name="connsiteX4" fmla="*/ 834616 w 3285476"/>
              <a:gd name="connsiteY4" fmla="*/ 4097450 h 4316758"/>
              <a:gd name="connsiteX5" fmla="*/ 168624 w 3285476"/>
              <a:gd name="connsiteY5" fmla="*/ 2329361 h 4316758"/>
              <a:gd name="connsiteX0" fmla="*/ 1700 w 3118552"/>
              <a:gd name="connsiteY0" fmla="*/ 2329361 h 4316758"/>
              <a:gd name="connsiteX1" fmla="*/ 1535506 w 3118552"/>
              <a:gd name="connsiteY1" fmla="*/ 0 h 4316758"/>
              <a:gd name="connsiteX2" fmla="*/ 3089784 w 3118552"/>
              <a:gd name="connsiteY2" fmla="*/ 2356656 h 4316758"/>
              <a:gd name="connsiteX3" fmla="*/ 2403320 w 3118552"/>
              <a:gd name="connsiteY3" fmla="*/ 4097450 h 4316758"/>
              <a:gd name="connsiteX4" fmla="*/ 667692 w 3118552"/>
              <a:gd name="connsiteY4" fmla="*/ 4097450 h 4316758"/>
              <a:gd name="connsiteX5" fmla="*/ 1700 w 3118552"/>
              <a:gd name="connsiteY5" fmla="*/ 2329361 h 4316758"/>
              <a:gd name="connsiteX0" fmla="*/ 40 w 3116892"/>
              <a:gd name="connsiteY0" fmla="*/ 2329361 h 4316758"/>
              <a:gd name="connsiteX1" fmla="*/ 1533846 w 3116892"/>
              <a:gd name="connsiteY1" fmla="*/ 0 h 4316758"/>
              <a:gd name="connsiteX2" fmla="*/ 3088124 w 3116892"/>
              <a:gd name="connsiteY2" fmla="*/ 2356656 h 4316758"/>
              <a:gd name="connsiteX3" fmla="*/ 2401660 w 3116892"/>
              <a:gd name="connsiteY3" fmla="*/ 4097450 h 4316758"/>
              <a:gd name="connsiteX4" fmla="*/ 666032 w 3116892"/>
              <a:gd name="connsiteY4" fmla="*/ 4097450 h 4316758"/>
              <a:gd name="connsiteX5" fmla="*/ 40 w 3116892"/>
              <a:gd name="connsiteY5" fmla="*/ 2329361 h 4316758"/>
              <a:gd name="connsiteX0" fmla="*/ 40 w 3257172"/>
              <a:gd name="connsiteY0" fmla="*/ 2329361 h 4316758"/>
              <a:gd name="connsiteX1" fmla="*/ 1533846 w 3257172"/>
              <a:gd name="connsiteY1" fmla="*/ 0 h 4316758"/>
              <a:gd name="connsiteX2" fmla="*/ 3088124 w 3257172"/>
              <a:gd name="connsiteY2" fmla="*/ 2356656 h 4316758"/>
              <a:gd name="connsiteX3" fmla="*/ 2401660 w 3257172"/>
              <a:gd name="connsiteY3" fmla="*/ 4097450 h 4316758"/>
              <a:gd name="connsiteX4" fmla="*/ 666032 w 3257172"/>
              <a:gd name="connsiteY4" fmla="*/ 4097450 h 4316758"/>
              <a:gd name="connsiteX5" fmla="*/ 40 w 3257172"/>
              <a:gd name="connsiteY5" fmla="*/ 2329361 h 4316758"/>
              <a:gd name="connsiteX0" fmla="*/ 40 w 3088225"/>
              <a:gd name="connsiteY0" fmla="*/ 2329361 h 4316758"/>
              <a:gd name="connsiteX1" fmla="*/ 1533846 w 3088225"/>
              <a:gd name="connsiteY1" fmla="*/ 0 h 4316758"/>
              <a:gd name="connsiteX2" fmla="*/ 3088124 w 3088225"/>
              <a:gd name="connsiteY2" fmla="*/ 2356656 h 4316758"/>
              <a:gd name="connsiteX3" fmla="*/ 2401660 w 3088225"/>
              <a:gd name="connsiteY3" fmla="*/ 4097450 h 4316758"/>
              <a:gd name="connsiteX4" fmla="*/ 666032 w 3088225"/>
              <a:gd name="connsiteY4" fmla="*/ 4097450 h 4316758"/>
              <a:gd name="connsiteX5" fmla="*/ 40 w 3088225"/>
              <a:gd name="connsiteY5" fmla="*/ 2329361 h 4316758"/>
              <a:gd name="connsiteX0" fmla="*/ 33460 w 3121647"/>
              <a:gd name="connsiteY0" fmla="*/ 2329361 h 4194475"/>
              <a:gd name="connsiteX1" fmla="*/ 1567266 w 3121647"/>
              <a:gd name="connsiteY1" fmla="*/ 0 h 4194475"/>
              <a:gd name="connsiteX2" fmla="*/ 3121544 w 3121647"/>
              <a:gd name="connsiteY2" fmla="*/ 2356656 h 4194475"/>
              <a:gd name="connsiteX3" fmla="*/ 2435080 w 3121647"/>
              <a:gd name="connsiteY3" fmla="*/ 4097450 h 4194475"/>
              <a:gd name="connsiteX4" fmla="*/ 665333 w 3121647"/>
              <a:gd name="connsiteY4" fmla="*/ 3797199 h 4194475"/>
              <a:gd name="connsiteX5" fmla="*/ 33460 w 3121647"/>
              <a:gd name="connsiteY5" fmla="*/ 2329361 h 4194475"/>
              <a:gd name="connsiteX0" fmla="*/ 32801 w 3143624"/>
              <a:gd name="connsiteY0" fmla="*/ 2329361 h 4020083"/>
              <a:gd name="connsiteX1" fmla="*/ 1566607 w 3143624"/>
              <a:gd name="connsiteY1" fmla="*/ 0 h 4020083"/>
              <a:gd name="connsiteX2" fmla="*/ 3120885 w 3143624"/>
              <a:gd name="connsiteY2" fmla="*/ 2356656 h 4020083"/>
              <a:gd name="connsiteX3" fmla="*/ 2366182 w 3143624"/>
              <a:gd name="connsiteY3" fmla="*/ 3865438 h 4020083"/>
              <a:gd name="connsiteX4" fmla="*/ 664674 w 3143624"/>
              <a:gd name="connsiteY4" fmla="*/ 3797199 h 4020083"/>
              <a:gd name="connsiteX5" fmla="*/ 32801 w 3143624"/>
              <a:gd name="connsiteY5" fmla="*/ 2329361 h 4020083"/>
              <a:gd name="connsiteX0" fmla="*/ 32801 w 3146956"/>
              <a:gd name="connsiteY0" fmla="*/ 2329361 h 4063232"/>
              <a:gd name="connsiteX1" fmla="*/ 1566607 w 3146956"/>
              <a:gd name="connsiteY1" fmla="*/ 0 h 4063232"/>
              <a:gd name="connsiteX2" fmla="*/ 3120885 w 3146956"/>
              <a:gd name="connsiteY2" fmla="*/ 2356656 h 4063232"/>
              <a:gd name="connsiteX3" fmla="*/ 2366182 w 3146956"/>
              <a:gd name="connsiteY3" fmla="*/ 3865438 h 4063232"/>
              <a:gd name="connsiteX4" fmla="*/ 664674 w 3146956"/>
              <a:gd name="connsiteY4" fmla="*/ 3797199 h 4063232"/>
              <a:gd name="connsiteX5" fmla="*/ 32801 w 3146956"/>
              <a:gd name="connsiteY5" fmla="*/ 2329361 h 406323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47284"/>
              <a:gd name="connsiteY0" fmla="*/ 2329361 h 4096062"/>
              <a:gd name="connsiteX1" fmla="*/ 1570944 w 3147284"/>
              <a:gd name="connsiteY1" fmla="*/ 0 h 4096062"/>
              <a:gd name="connsiteX2" fmla="*/ 3125222 w 3147284"/>
              <a:gd name="connsiteY2" fmla="*/ 2356656 h 4096062"/>
              <a:gd name="connsiteX3" fmla="*/ 2370519 w 3147284"/>
              <a:gd name="connsiteY3" fmla="*/ 3865438 h 4096062"/>
              <a:gd name="connsiteX4" fmla="*/ 669011 w 3147284"/>
              <a:gd name="connsiteY4" fmla="*/ 3797199 h 4096062"/>
              <a:gd name="connsiteX5" fmla="*/ 37138 w 3147284"/>
              <a:gd name="connsiteY5" fmla="*/ 2329361 h 4096062"/>
              <a:gd name="connsiteX0" fmla="*/ 37138 w 3136485"/>
              <a:gd name="connsiteY0" fmla="*/ 2329361 h 4096062"/>
              <a:gd name="connsiteX1" fmla="*/ 1570944 w 3136485"/>
              <a:gd name="connsiteY1" fmla="*/ 0 h 4096062"/>
              <a:gd name="connsiteX2" fmla="*/ 3125222 w 3136485"/>
              <a:gd name="connsiteY2" fmla="*/ 2356656 h 4096062"/>
              <a:gd name="connsiteX3" fmla="*/ 2370519 w 3136485"/>
              <a:gd name="connsiteY3" fmla="*/ 3865438 h 4096062"/>
              <a:gd name="connsiteX4" fmla="*/ 669011 w 3136485"/>
              <a:gd name="connsiteY4" fmla="*/ 3797199 h 4096062"/>
              <a:gd name="connsiteX5" fmla="*/ 37138 w 3136485"/>
              <a:gd name="connsiteY5" fmla="*/ 2329361 h 4096062"/>
              <a:gd name="connsiteX0" fmla="*/ 37138 w 3143460"/>
              <a:gd name="connsiteY0" fmla="*/ 2329361 h 4096062"/>
              <a:gd name="connsiteX1" fmla="*/ 1570944 w 3143460"/>
              <a:gd name="connsiteY1" fmla="*/ 0 h 4096062"/>
              <a:gd name="connsiteX2" fmla="*/ 3125222 w 3143460"/>
              <a:gd name="connsiteY2" fmla="*/ 2356656 h 4096062"/>
              <a:gd name="connsiteX3" fmla="*/ 2370519 w 3143460"/>
              <a:gd name="connsiteY3" fmla="*/ 3865438 h 4096062"/>
              <a:gd name="connsiteX4" fmla="*/ 669011 w 3143460"/>
              <a:gd name="connsiteY4" fmla="*/ 3797199 h 4096062"/>
              <a:gd name="connsiteX5" fmla="*/ 37138 w 3143460"/>
              <a:gd name="connsiteY5" fmla="*/ 2329361 h 4096062"/>
              <a:gd name="connsiteX0" fmla="*/ 37138 w 3143217"/>
              <a:gd name="connsiteY0" fmla="*/ 2329361 h 4076974"/>
              <a:gd name="connsiteX1" fmla="*/ 1570944 w 3143217"/>
              <a:gd name="connsiteY1" fmla="*/ 0 h 4076974"/>
              <a:gd name="connsiteX2" fmla="*/ 3125222 w 3143217"/>
              <a:gd name="connsiteY2" fmla="*/ 2356656 h 4076974"/>
              <a:gd name="connsiteX3" fmla="*/ 2370519 w 3143217"/>
              <a:gd name="connsiteY3" fmla="*/ 3865438 h 4076974"/>
              <a:gd name="connsiteX4" fmla="*/ 669011 w 3143217"/>
              <a:gd name="connsiteY4" fmla="*/ 3797199 h 4076974"/>
              <a:gd name="connsiteX5" fmla="*/ 37138 w 3143217"/>
              <a:gd name="connsiteY5" fmla="*/ 2329361 h 4076974"/>
              <a:gd name="connsiteX0" fmla="*/ 27855 w 3133934"/>
              <a:gd name="connsiteY0" fmla="*/ 2329361 h 4076974"/>
              <a:gd name="connsiteX1" fmla="*/ 1561661 w 3133934"/>
              <a:gd name="connsiteY1" fmla="*/ 0 h 4076974"/>
              <a:gd name="connsiteX2" fmla="*/ 3115939 w 3133934"/>
              <a:gd name="connsiteY2" fmla="*/ 2356656 h 4076974"/>
              <a:gd name="connsiteX3" fmla="*/ 2361236 w 3133934"/>
              <a:gd name="connsiteY3" fmla="*/ 3865438 h 4076974"/>
              <a:gd name="connsiteX4" fmla="*/ 659728 w 3133934"/>
              <a:gd name="connsiteY4" fmla="*/ 3797199 h 4076974"/>
              <a:gd name="connsiteX5" fmla="*/ 27855 w 3133934"/>
              <a:gd name="connsiteY5" fmla="*/ 2329361 h 4076974"/>
              <a:gd name="connsiteX0" fmla="*/ 27855 w 3135804"/>
              <a:gd name="connsiteY0" fmla="*/ 2329361 h 4076974"/>
              <a:gd name="connsiteX1" fmla="*/ 1561661 w 3135804"/>
              <a:gd name="connsiteY1" fmla="*/ 0 h 4076974"/>
              <a:gd name="connsiteX2" fmla="*/ 3115939 w 3135804"/>
              <a:gd name="connsiteY2" fmla="*/ 2356656 h 4076974"/>
              <a:gd name="connsiteX3" fmla="*/ 2361236 w 3135804"/>
              <a:gd name="connsiteY3" fmla="*/ 3865438 h 4076974"/>
              <a:gd name="connsiteX4" fmla="*/ 659728 w 3135804"/>
              <a:gd name="connsiteY4" fmla="*/ 3797199 h 4076974"/>
              <a:gd name="connsiteX5" fmla="*/ 27855 w 3135804"/>
              <a:gd name="connsiteY5" fmla="*/ 2329361 h 4076974"/>
              <a:gd name="connsiteX0" fmla="*/ 27855 w 3128662"/>
              <a:gd name="connsiteY0" fmla="*/ 2329361 h 4076974"/>
              <a:gd name="connsiteX1" fmla="*/ 1561661 w 3128662"/>
              <a:gd name="connsiteY1" fmla="*/ 0 h 4076974"/>
              <a:gd name="connsiteX2" fmla="*/ 3115939 w 3128662"/>
              <a:gd name="connsiteY2" fmla="*/ 2356656 h 4076974"/>
              <a:gd name="connsiteX3" fmla="*/ 2361236 w 3128662"/>
              <a:gd name="connsiteY3" fmla="*/ 3865438 h 4076974"/>
              <a:gd name="connsiteX4" fmla="*/ 659728 w 3128662"/>
              <a:gd name="connsiteY4" fmla="*/ 3797199 h 4076974"/>
              <a:gd name="connsiteX5" fmla="*/ 27855 w 3128662"/>
              <a:gd name="connsiteY5" fmla="*/ 2329361 h 4076974"/>
              <a:gd name="connsiteX0" fmla="*/ 27855 w 3137724"/>
              <a:gd name="connsiteY0" fmla="*/ 2329361 h 4076974"/>
              <a:gd name="connsiteX1" fmla="*/ 1561661 w 3137724"/>
              <a:gd name="connsiteY1" fmla="*/ 0 h 4076974"/>
              <a:gd name="connsiteX2" fmla="*/ 3115939 w 3137724"/>
              <a:gd name="connsiteY2" fmla="*/ 2356656 h 4076974"/>
              <a:gd name="connsiteX3" fmla="*/ 2361236 w 3137724"/>
              <a:gd name="connsiteY3" fmla="*/ 3865438 h 4076974"/>
              <a:gd name="connsiteX4" fmla="*/ 659728 w 3137724"/>
              <a:gd name="connsiteY4" fmla="*/ 3797199 h 4076974"/>
              <a:gd name="connsiteX5" fmla="*/ 27855 w 3137724"/>
              <a:gd name="connsiteY5" fmla="*/ 2329361 h 4076974"/>
              <a:gd name="connsiteX0" fmla="*/ 27855 w 3136929"/>
              <a:gd name="connsiteY0" fmla="*/ 2329361 h 4082382"/>
              <a:gd name="connsiteX1" fmla="*/ 1561661 w 3136929"/>
              <a:gd name="connsiteY1" fmla="*/ 0 h 4082382"/>
              <a:gd name="connsiteX2" fmla="*/ 3115939 w 3136929"/>
              <a:gd name="connsiteY2" fmla="*/ 2356656 h 4082382"/>
              <a:gd name="connsiteX3" fmla="*/ 2361236 w 3136929"/>
              <a:gd name="connsiteY3" fmla="*/ 3865438 h 4082382"/>
              <a:gd name="connsiteX4" fmla="*/ 659728 w 3136929"/>
              <a:gd name="connsiteY4" fmla="*/ 3797199 h 4082382"/>
              <a:gd name="connsiteX5" fmla="*/ 27855 w 3136929"/>
              <a:gd name="connsiteY5" fmla="*/ 2329361 h 4082382"/>
              <a:gd name="connsiteX0" fmla="*/ 2046 w 3111120"/>
              <a:gd name="connsiteY0" fmla="*/ 2329361 h 4082382"/>
              <a:gd name="connsiteX1" fmla="*/ 1535852 w 3111120"/>
              <a:gd name="connsiteY1" fmla="*/ 0 h 4082382"/>
              <a:gd name="connsiteX2" fmla="*/ 3090130 w 3111120"/>
              <a:gd name="connsiteY2" fmla="*/ 2356656 h 4082382"/>
              <a:gd name="connsiteX3" fmla="*/ 2335427 w 3111120"/>
              <a:gd name="connsiteY3" fmla="*/ 3865438 h 4082382"/>
              <a:gd name="connsiteX4" fmla="*/ 633919 w 3111120"/>
              <a:gd name="connsiteY4" fmla="*/ 3797199 h 4082382"/>
              <a:gd name="connsiteX5" fmla="*/ 2046 w 3111120"/>
              <a:gd name="connsiteY5" fmla="*/ 2329361 h 4082382"/>
              <a:gd name="connsiteX0" fmla="*/ 396 w 3109470"/>
              <a:gd name="connsiteY0" fmla="*/ 2329361 h 4082382"/>
              <a:gd name="connsiteX1" fmla="*/ 1534202 w 3109470"/>
              <a:gd name="connsiteY1" fmla="*/ 0 h 4082382"/>
              <a:gd name="connsiteX2" fmla="*/ 3088480 w 3109470"/>
              <a:gd name="connsiteY2" fmla="*/ 2356656 h 4082382"/>
              <a:gd name="connsiteX3" fmla="*/ 2333777 w 3109470"/>
              <a:gd name="connsiteY3" fmla="*/ 3865438 h 4082382"/>
              <a:gd name="connsiteX4" fmla="*/ 632269 w 3109470"/>
              <a:gd name="connsiteY4" fmla="*/ 3797199 h 4082382"/>
              <a:gd name="connsiteX5" fmla="*/ 396 w 3109470"/>
              <a:gd name="connsiteY5" fmla="*/ 2329361 h 4082382"/>
              <a:gd name="connsiteX0" fmla="*/ 375 w 3150392"/>
              <a:gd name="connsiteY0" fmla="*/ 2595492 h 4035583"/>
              <a:gd name="connsiteX1" fmla="*/ 1575124 w 3150392"/>
              <a:gd name="connsiteY1" fmla="*/ 0 h 4035583"/>
              <a:gd name="connsiteX2" fmla="*/ 3129402 w 3150392"/>
              <a:gd name="connsiteY2" fmla="*/ 2356656 h 4035583"/>
              <a:gd name="connsiteX3" fmla="*/ 2374699 w 3150392"/>
              <a:gd name="connsiteY3" fmla="*/ 3865438 h 4035583"/>
              <a:gd name="connsiteX4" fmla="*/ 673191 w 3150392"/>
              <a:gd name="connsiteY4" fmla="*/ 3797199 h 4035583"/>
              <a:gd name="connsiteX5" fmla="*/ 375 w 3150392"/>
              <a:gd name="connsiteY5" fmla="*/ 2595492 h 4035583"/>
              <a:gd name="connsiteX0" fmla="*/ 473 w 3150490"/>
              <a:gd name="connsiteY0" fmla="*/ 2595492 h 4035583"/>
              <a:gd name="connsiteX1" fmla="*/ 1575222 w 3150490"/>
              <a:gd name="connsiteY1" fmla="*/ 0 h 4035583"/>
              <a:gd name="connsiteX2" fmla="*/ 3129500 w 3150490"/>
              <a:gd name="connsiteY2" fmla="*/ 2356656 h 4035583"/>
              <a:gd name="connsiteX3" fmla="*/ 2374797 w 3150490"/>
              <a:gd name="connsiteY3" fmla="*/ 3865438 h 4035583"/>
              <a:gd name="connsiteX4" fmla="*/ 673289 w 3150490"/>
              <a:gd name="connsiteY4" fmla="*/ 3797199 h 4035583"/>
              <a:gd name="connsiteX5" fmla="*/ 473 w 3150490"/>
              <a:gd name="connsiteY5" fmla="*/ 2595492 h 4035583"/>
              <a:gd name="connsiteX0" fmla="*/ 168 w 3150185"/>
              <a:gd name="connsiteY0" fmla="*/ 2595492 h 4035583"/>
              <a:gd name="connsiteX1" fmla="*/ 1574917 w 3150185"/>
              <a:gd name="connsiteY1" fmla="*/ 0 h 4035583"/>
              <a:gd name="connsiteX2" fmla="*/ 3129195 w 3150185"/>
              <a:gd name="connsiteY2" fmla="*/ 2356656 h 4035583"/>
              <a:gd name="connsiteX3" fmla="*/ 2374492 w 3150185"/>
              <a:gd name="connsiteY3" fmla="*/ 3865438 h 4035583"/>
              <a:gd name="connsiteX4" fmla="*/ 672984 w 3150185"/>
              <a:gd name="connsiteY4" fmla="*/ 3797199 h 4035583"/>
              <a:gd name="connsiteX5" fmla="*/ 168 w 3150185"/>
              <a:gd name="connsiteY5" fmla="*/ 2595492 h 4035583"/>
              <a:gd name="connsiteX0" fmla="*/ 170 w 3143364"/>
              <a:gd name="connsiteY0" fmla="*/ 2527254 h 4038855"/>
              <a:gd name="connsiteX1" fmla="*/ 1568096 w 3143364"/>
              <a:gd name="connsiteY1" fmla="*/ 0 h 4038855"/>
              <a:gd name="connsiteX2" fmla="*/ 3122374 w 3143364"/>
              <a:gd name="connsiteY2" fmla="*/ 2356656 h 4038855"/>
              <a:gd name="connsiteX3" fmla="*/ 2367671 w 3143364"/>
              <a:gd name="connsiteY3" fmla="*/ 3865438 h 4038855"/>
              <a:gd name="connsiteX4" fmla="*/ 666163 w 3143364"/>
              <a:gd name="connsiteY4" fmla="*/ 3797199 h 4038855"/>
              <a:gd name="connsiteX5" fmla="*/ 170 w 3143364"/>
              <a:gd name="connsiteY5" fmla="*/ 2527254 h 4038855"/>
              <a:gd name="connsiteX0" fmla="*/ 1 w 3143195"/>
              <a:gd name="connsiteY0" fmla="*/ 2527254 h 4038855"/>
              <a:gd name="connsiteX1" fmla="*/ 1567927 w 3143195"/>
              <a:gd name="connsiteY1" fmla="*/ 0 h 4038855"/>
              <a:gd name="connsiteX2" fmla="*/ 3122205 w 3143195"/>
              <a:gd name="connsiteY2" fmla="*/ 2356656 h 4038855"/>
              <a:gd name="connsiteX3" fmla="*/ 2367502 w 3143195"/>
              <a:gd name="connsiteY3" fmla="*/ 3865438 h 4038855"/>
              <a:gd name="connsiteX4" fmla="*/ 665994 w 3143195"/>
              <a:gd name="connsiteY4" fmla="*/ 3797199 h 4038855"/>
              <a:gd name="connsiteX5" fmla="*/ 1 w 3143195"/>
              <a:gd name="connsiteY5" fmla="*/ 2527254 h 4038855"/>
              <a:gd name="connsiteX0" fmla="*/ 0 w 3143194"/>
              <a:gd name="connsiteY0" fmla="*/ 2527254 h 3866251"/>
              <a:gd name="connsiteX1" fmla="*/ 1567926 w 3143194"/>
              <a:gd name="connsiteY1" fmla="*/ 0 h 3866251"/>
              <a:gd name="connsiteX2" fmla="*/ 3122204 w 3143194"/>
              <a:gd name="connsiteY2" fmla="*/ 2356656 h 3866251"/>
              <a:gd name="connsiteX3" fmla="*/ 2367501 w 3143194"/>
              <a:gd name="connsiteY3" fmla="*/ 3865438 h 3866251"/>
              <a:gd name="connsiteX4" fmla="*/ 0 w 3143194"/>
              <a:gd name="connsiteY4" fmla="*/ 2527254 h 3866251"/>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42684"/>
              <a:gd name="connsiteY0" fmla="*/ 2527254 h 4097523"/>
              <a:gd name="connsiteX1" fmla="*/ 1567931 w 3142684"/>
              <a:gd name="connsiteY1" fmla="*/ 0 h 4097523"/>
              <a:gd name="connsiteX2" fmla="*/ 3142680 w 3142684"/>
              <a:gd name="connsiteY2" fmla="*/ 2581844 h 4097523"/>
              <a:gd name="connsiteX3" fmla="*/ 1582760 w 3142684"/>
              <a:gd name="connsiteY3" fmla="*/ 4097450 h 4097523"/>
              <a:gd name="connsiteX4" fmla="*/ 5 w 3142684"/>
              <a:gd name="connsiteY4" fmla="*/ 2527254 h 4097523"/>
              <a:gd name="connsiteX0" fmla="*/ 5 w 3142794"/>
              <a:gd name="connsiteY0" fmla="*/ 2527254 h 4097534"/>
              <a:gd name="connsiteX1" fmla="*/ 1567931 w 3142794"/>
              <a:gd name="connsiteY1" fmla="*/ 0 h 4097534"/>
              <a:gd name="connsiteX2" fmla="*/ 3142680 w 3142794"/>
              <a:gd name="connsiteY2" fmla="*/ 2581844 h 4097534"/>
              <a:gd name="connsiteX3" fmla="*/ 1582760 w 3142794"/>
              <a:gd name="connsiteY3" fmla="*/ 4097450 h 4097534"/>
              <a:gd name="connsiteX4" fmla="*/ 5 w 3142794"/>
              <a:gd name="connsiteY4" fmla="*/ 2527254 h 4097534"/>
              <a:gd name="connsiteX0" fmla="*/ 5 w 3142794"/>
              <a:gd name="connsiteY0" fmla="*/ 2527254 h 4097471"/>
              <a:gd name="connsiteX1" fmla="*/ 1567931 w 3142794"/>
              <a:gd name="connsiteY1" fmla="*/ 0 h 4097471"/>
              <a:gd name="connsiteX2" fmla="*/ 3142680 w 3142794"/>
              <a:gd name="connsiteY2" fmla="*/ 2581844 h 4097471"/>
              <a:gd name="connsiteX3" fmla="*/ 1582760 w 3142794"/>
              <a:gd name="connsiteY3" fmla="*/ 4097450 h 4097471"/>
              <a:gd name="connsiteX4" fmla="*/ 5 w 3142794"/>
              <a:gd name="connsiteY4" fmla="*/ 2527254 h 4097471"/>
              <a:gd name="connsiteX0" fmla="*/ 4 w 3142793"/>
              <a:gd name="connsiteY0" fmla="*/ 2527254 h 4097471"/>
              <a:gd name="connsiteX1" fmla="*/ 1567930 w 3142793"/>
              <a:gd name="connsiteY1" fmla="*/ 0 h 4097471"/>
              <a:gd name="connsiteX2" fmla="*/ 3142679 w 3142793"/>
              <a:gd name="connsiteY2" fmla="*/ 2581844 h 4097471"/>
              <a:gd name="connsiteX3" fmla="*/ 1582759 w 3142793"/>
              <a:gd name="connsiteY3" fmla="*/ 4097450 h 4097471"/>
              <a:gd name="connsiteX4" fmla="*/ 4 w 3142793"/>
              <a:gd name="connsiteY4" fmla="*/ 2527254 h 4097471"/>
              <a:gd name="connsiteX0" fmla="*/ 4 w 3142746"/>
              <a:gd name="connsiteY0" fmla="*/ 2527254 h 4097471"/>
              <a:gd name="connsiteX1" fmla="*/ 1567930 w 3142746"/>
              <a:gd name="connsiteY1" fmla="*/ 0 h 4097471"/>
              <a:gd name="connsiteX2" fmla="*/ 3142679 w 3142746"/>
              <a:gd name="connsiteY2" fmla="*/ 2581844 h 4097471"/>
              <a:gd name="connsiteX3" fmla="*/ 1582759 w 3142746"/>
              <a:gd name="connsiteY3" fmla="*/ 4097450 h 4097471"/>
              <a:gd name="connsiteX4" fmla="*/ 4 w 3142746"/>
              <a:gd name="connsiteY4" fmla="*/ 2527254 h 409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746" h="4097471">
                <a:moveTo>
                  <a:pt x="4" y="2527254"/>
                </a:moveTo>
                <a:cubicBezTo>
                  <a:pt x="-2468" y="1673749"/>
                  <a:pt x="1363736" y="244193"/>
                  <a:pt x="1567930" y="0"/>
                </a:cubicBezTo>
                <a:cubicBezTo>
                  <a:pt x="1772124" y="246466"/>
                  <a:pt x="3153855" y="1782930"/>
                  <a:pt x="3142679" y="2581844"/>
                </a:cubicBezTo>
                <a:cubicBezTo>
                  <a:pt x="3131503" y="3380758"/>
                  <a:pt x="2440908" y="4092900"/>
                  <a:pt x="1582759" y="4097450"/>
                </a:cubicBezTo>
                <a:cubicBezTo>
                  <a:pt x="724610" y="4102000"/>
                  <a:pt x="2476" y="3380759"/>
                  <a:pt x="4" y="2527254"/>
                </a:cubicBezTo>
                <a:close/>
              </a:path>
            </a:pathLst>
          </a:custGeom>
          <a:solidFill>
            <a:schemeClr val="tx1"/>
          </a:solidFill>
        </p:spPr>
        <p:txBody>
          <a:bodyPr tIns="1476000">
            <a:noAutofit/>
          </a:bodyPr>
          <a:lstStyle>
            <a:lvl1pPr marL="0" indent="0" algn="ctr">
              <a:buNone/>
              <a:defRPr sz="2400">
                <a:solidFill>
                  <a:schemeClr val="bg2"/>
                </a:solidFill>
              </a:defRPr>
            </a:lvl1pPr>
            <a:lvl2pPr marL="0" indent="0" algn="ctr">
              <a:buNone/>
              <a:defRPr sz="1600">
                <a:solidFill>
                  <a:schemeClr val="bg2"/>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38493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5868145" y="484188"/>
            <a:ext cx="2699594" cy="395286"/>
          </a:xfrm>
        </p:spPr>
        <p:txBody>
          <a:bodyPr>
            <a:noAutofit/>
          </a:bodyPr>
          <a:lstStyle>
            <a:lvl1pPr marL="0" indent="0" algn="r">
              <a:spcBef>
                <a:spcPts val="0"/>
              </a:spcBef>
              <a:buFont typeface="Arial" panose="020B0604020202020204" pitchFamily="34" charset="0"/>
              <a:buNone/>
              <a:defRPr sz="1100"/>
            </a:lvl1pPr>
            <a:lvl2pPr>
              <a:defRPr sz="1100"/>
            </a:lvl2pPr>
            <a:lvl3pPr>
              <a:defRPr sz="1050"/>
            </a:lvl3pPr>
            <a:lvl4pPr>
              <a:defRPr sz="1000"/>
            </a:lvl4pPr>
            <a:lvl5pPr>
              <a:defRPr sz="1000"/>
            </a:lvl5pPr>
          </a:lstStyle>
          <a:p>
            <a:pPr lvl="0"/>
            <a:r>
              <a:rPr lang="en-US"/>
              <a:t>Click to edit Master text styles</a:t>
            </a:r>
          </a:p>
        </p:txBody>
      </p:sp>
      <p:sp>
        <p:nvSpPr>
          <p:cNvPr id="10" name="Freeform 5" hidden="1"/>
          <p:cNvSpPr>
            <a:spLocks/>
          </p:cNvSpPr>
          <p:nvPr userDrawn="1"/>
        </p:nvSpPr>
        <p:spPr bwMode="auto">
          <a:xfrm>
            <a:off x="2738438" y="638413"/>
            <a:ext cx="3128963" cy="4100511"/>
          </a:xfrm>
          <a:custGeom>
            <a:avLst/>
            <a:gdLst>
              <a:gd name="T0" fmla="*/ 976 w 976"/>
              <a:gd name="T1" fmla="*/ 792 h 1280"/>
              <a:gd name="T2" fmla="*/ 488 w 976"/>
              <a:gd name="T3" fmla="*/ 1280 h 1280"/>
              <a:gd name="T4" fmla="*/ 0 w 976"/>
              <a:gd name="T5" fmla="*/ 792 h 1280"/>
              <a:gd name="T6" fmla="*/ 488 w 976"/>
              <a:gd name="T7" fmla="*/ 0 h 1280"/>
              <a:gd name="T8" fmla="*/ 976 w 976"/>
              <a:gd name="T9" fmla="*/ 792 h 1280"/>
            </a:gdLst>
            <a:ahLst/>
            <a:cxnLst>
              <a:cxn ang="0">
                <a:pos x="T0" y="T1"/>
              </a:cxn>
              <a:cxn ang="0">
                <a:pos x="T2" y="T3"/>
              </a:cxn>
              <a:cxn ang="0">
                <a:pos x="T4" y="T5"/>
              </a:cxn>
              <a:cxn ang="0">
                <a:pos x="T6" y="T7"/>
              </a:cxn>
              <a:cxn ang="0">
                <a:pos x="T8" y="T9"/>
              </a:cxn>
            </a:cxnLst>
            <a:rect l="0" t="0" r="r" b="b"/>
            <a:pathLst>
              <a:path w="976" h="1280">
                <a:moveTo>
                  <a:pt x="976" y="792"/>
                </a:moveTo>
                <a:cubicBezTo>
                  <a:pt x="976" y="1061"/>
                  <a:pt x="757" y="1280"/>
                  <a:pt x="488" y="1280"/>
                </a:cubicBezTo>
                <a:cubicBezTo>
                  <a:pt x="218" y="1280"/>
                  <a:pt x="0" y="1061"/>
                  <a:pt x="0" y="792"/>
                </a:cubicBezTo>
                <a:cubicBezTo>
                  <a:pt x="0" y="523"/>
                  <a:pt x="488" y="0"/>
                  <a:pt x="488" y="0"/>
                </a:cubicBezTo>
                <a:cubicBezTo>
                  <a:pt x="488" y="0"/>
                  <a:pt x="976" y="523"/>
                  <a:pt x="976" y="792"/>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sz="1800"/>
          </a:p>
        </p:txBody>
      </p:sp>
    </p:spTree>
    <p:extLst>
      <p:ext uri="{BB962C8B-B14F-4D97-AF65-F5344CB8AC3E}">
        <p14:creationId xmlns:p14="http://schemas.microsoft.com/office/powerpoint/2010/main" val="37879737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419987"/>
          </a:xfrm>
          <a:prstGeom prst="rect">
            <a:avLst/>
          </a:prstGeom>
        </p:spPr>
        <p:txBody>
          <a:bodyPr wrap="square" lIns="0" tIns="0" rIns="0" bIns="0">
            <a:spAutoFit/>
          </a:bodyPr>
          <a:lstStyle>
            <a:lvl1pPr>
              <a:defRPr sz="2729" b="1" i="0">
                <a:solidFill>
                  <a:srgbClr val="315083"/>
                </a:solidFill>
                <a:latin typeface="Ubuntu"/>
                <a:cs typeface="Ubuntu"/>
              </a:defRPr>
            </a:lvl1pPr>
          </a:lstStyle>
          <a:p>
            <a:r>
              <a:rPr lang="en-US"/>
              <a:t>Click to edit Master title style</a:t>
            </a:r>
            <a:endParaRPr/>
          </a:p>
        </p:txBody>
      </p:sp>
      <p:sp>
        <p:nvSpPr>
          <p:cNvPr id="3" name="Holder 3"/>
          <p:cNvSpPr>
            <a:spLocks noGrp="1"/>
          </p:cNvSpPr>
          <p:nvPr>
            <p:ph type="subTitle" idx="4"/>
          </p:nvPr>
        </p:nvSpPr>
        <p:spPr>
          <a:xfrm>
            <a:off x="1371600" y="2880360"/>
            <a:ext cx="6400800" cy="164532"/>
          </a:xfrm>
          <a:prstGeom prst="rect">
            <a:avLst/>
          </a:prstGeom>
        </p:spPr>
        <p:txBody>
          <a:bodyPr wrap="square" lIns="0" tIns="0" rIns="0" bIns="0">
            <a:spAutoFit/>
          </a:bodyPr>
          <a:lstStyle>
            <a:lvl1pPr>
              <a:defRPr sz="1069" b="0" i="0">
                <a:solidFill>
                  <a:srgbClr val="7F7F7F"/>
                </a:solidFill>
                <a:latin typeface="Ubuntu-Light"/>
                <a:cs typeface="Ubuntu-Light"/>
              </a:defRPr>
            </a:lvl1pPr>
          </a:lstStyle>
          <a:p>
            <a:r>
              <a:rPr lang="en-US"/>
              <a:t>Click to edit Master subtitle style</a:t>
            </a:r>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en-GB"/>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12/5/2023</a:t>
            </a:fld>
            <a:endParaRPr lang="en-US"/>
          </a:p>
        </p:txBody>
      </p:sp>
      <p:sp>
        <p:nvSpPr>
          <p:cNvPr id="6" name="Holder 6"/>
          <p:cNvSpPr>
            <a:spLocks noGrp="1"/>
          </p:cNvSpPr>
          <p:nvPr>
            <p:ph type="sldNum" sz="quarter" idx="7"/>
          </p:nvPr>
        </p:nvSpPr>
        <p:spPr/>
        <p:txBody>
          <a:bodyPr lIns="0" tIns="0" rIns="0" bIns="0"/>
          <a:lstStyle>
            <a:lvl1pPr>
              <a:defRPr sz="523" b="1" i="0">
                <a:solidFill>
                  <a:srgbClr val="315083"/>
                </a:solidFill>
                <a:latin typeface="Ubuntu"/>
                <a:cs typeface="Ubuntu"/>
              </a:defRPr>
            </a:lvl1pPr>
          </a:lstStyle>
          <a:p>
            <a:pPr marL="17328">
              <a:spcBef>
                <a:spcPts val="11"/>
              </a:spcBef>
            </a:pPr>
            <a:fld id="{81D60167-4931-47E6-BA6A-407CBD079E47}" type="slidenum">
              <a:rPr lang="en-GB" smtClean="0"/>
              <a:pPr marL="17328">
                <a:spcBef>
                  <a:spcPts val="11"/>
                </a:spcBef>
              </a:pPr>
              <a:t>‹#›</a:t>
            </a:fld>
            <a:endParaRPr lang="en-GB"/>
          </a:p>
        </p:txBody>
      </p:sp>
    </p:spTree>
    <p:extLst>
      <p:ext uri="{BB962C8B-B14F-4D97-AF65-F5344CB8AC3E}">
        <p14:creationId xmlns:p14="http://schemas.microsoft.com/office/powerpoint/2010/main" val="37415282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51411" y="618468"/>
            <a:ext cx="5241499" cy="419987"/>
          </a:xfrm>
        </p:spPr>
        <p:txBody>
          <a:bodyPr lIns="0" tIns="0" rIns="0" bIns="0"/>
          <a:lstStyle>
            <a:lvl1pPr>
              <a:defRPr sz="2729" b="1" i="0">
                <a:solidFill>
                  <a:srgbClr val="315083"/>
                </a:solidFill>
                <a:latin typeface="Ubuntu"/>
                <a:cs typeface="Ubuntu"/>
              </a:defRPr>
            </a:lvl1pPr>
          </a:lstStyle>
          <a:p>
            <a:r>
              <a:rPr lang="en-US" dirty="0"/>
              <a:t>Click to edit Master title style</a:t>
            </a:r>
            <a:endParaRPr dirty="0"/>
          </a:p>
        </p:txBody>
      </p:sp>
      <p:sp>
        <p:nvSpPr>
          <p:cNvPr id="3" name="Holder 3"/>
          <p:cNvSpPr>
            <a:spLocks noGrp="1"/>
          </p:cNvSpPr>
          <p:nvPr>
            <p:ph type="body" idx="1"/>
          </p:nvPr>
        </p:nvSpPr>
        <p:spPr>
          <a:xfrm>
            <a:off x="351411" y="1868559"/>
            <a:ext cx="4606081" cy="164532"/>
          </a:xfrm>
        </p:spPr>
        <p:txBody>
          <a:bodyPr lIns="0" tIns="0" rIns="0" bIns="0"/>
          <a:lstStyle>
            <a:lvl1pPr>
              <a:defRPr sz="1069" b="0" i="0">
                <a:solidFill>
                  <a:srgbClr val="7F7F7F"/>
                </a:solidFill>
                <a:latin typeface="Ubuntu-Light"/>
                <a:cs typeface="Ubuntu-Light"/>
              </a:defRPr>
            </a:lvl1pPr>
          </a:lstStyle>
          <a:p>
            <a:pPr lvl="0"/>
            <a:r>
              <a:rPr lang="en-US"/>
              <a:t>Click to edit Master text styles</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en-GB"/>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12/5/2023</a:t>
            </a:fld>
            <a:endParaRPr lang="en-US"/>
          </a:p>
        </p:txBody>
      </p:sp>
      <p:sp>
        <p:nvSpPr>
          <p:cNvPr id="6" name="Holder 6"/>
          <p:cNvSpPr>
            <a:spLocks noGrp="1"/>
          </p:cNvSpPr>
          <p:nvPr>
            <p:ph type="sldNum" sz="quarter" idx="7"/>
          </p:nvPr>
        </p:nvSpPr>
        <p:spPr/>
        <p:txBody>
          <a:bodyPr lIns="0" tIns="0" rIns="0" bIns="0"/>
          <a:lstStyle>
            <a:lvl1pPr>
              <a:defRPr sz="523" b="1" i="0">
                <a:solidFill>
                  <a:srgbClr val="315083"/>
                </a:solidFill>
                <a:latin typeface="Ubuntu"/>
                <a:cs typeface="Ubuntu"/>
              </a:defRPr>
            </a:lvl1pPr>
          </a:lstStyle>
          <a:p>
            <a:pPr marL="17328">
              <a:spcBef>
                <a:spcPts val="11"/>
              </a:spcBef>
            </a:pPr>
            <a:fld id="{81D60167-4931-47E6-BA6A-407CBD079E47}" type="slidenum">
              <a:rPr lang="en-GB" smtClean="0"/>
              <a:pPr marL="17328">
                <a:spcBef>
                  <a:spcPts val="11"/>
                </a:spcBef>
              </a:pPr>
              <a:t>‹#›</a:t>
            </a:fld>
            <a:endParaRPr lang="en-GB"/>
          </a:p>
        </p:txBody>
      </p:sp>
    </p:spTree>
    <p:extLst>
      <p:ext uri="{BB962C8B-B14F-4D97-AF65-F5344CB8AC3E}">
        <p14:creationId xmlns:p14="http://schemas.microsoft.com/office/powerpoint/2010/main" val="9582635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57200" y="628251"/>
            <a:ext cx="5260121" cy="419987"/>
          </a:xfrm>
        </p:spPr>
        <p:txBody>
          <a:bodyPr lIns="0" tIns="0" rIns="0" bIns="0"/>
          <a:lstStyle>
            <a:lvl1pPr>
              <a:defRPr sz="2729" b="1" i="0">
                <a:solidFill>
                  <a:srgbClr val="315083"/>
                </a:solidFill>
                <a:latin typeface="Ubuntu"/>
                <a:cs typeface="Ubuntu"/>
              </a:defRPr>
            </a:lvl1pPr>
          </a:lstStyle>
          <a:p>
            <a:r>
              <a:rPr lang="en-US" dirty="0"/>
              <a:t>Click to edit Master title style</a:t>
            </a:r>
            <a:endParaRPr dirty="0"/>
          </a:p>
        </p:txBody>
      </p:sp>
      <p:sp>
        <p:nvSpPr>
          <p:cNvPr id="3" name="Holder 3"/>
          <p:cNvSpPr>
            <a:spLocks noGrp="1"/>
          </p:cNvSpPr>
          <p:nvPr>
            <p:ph sz="half" idx="2"/>
          </p:nvPr>
        </p:nvSpPr>
        <p:spPr>
          <a:xfrm>
            <a:off x="457200" y="1183005"/>
            <a:ext cx="3977640" cy="723275"/>
          </a:xfrm>
          <a:prstGeom prst="rect">
            <a:avLst/>
          </a:prstGeom>
        </p:spPr>
        <p:txBody>
          <a:bodyPr wrap="square" lIns="0" tIns="0" rIns="0" bIns="0">
            <a:spAutoFit/>
          </a:bodyPr>
          <a:lstStyle>
            <a:lvl1pPr>
              <a:defRPr/>
            </a:lvl1pPr>
          </a:lstStyle>
          <a:p>
            <a:pPr lvl="0"/>
            <a:r>
              <a:rPr lang="en-US"/>
              <a:t>Click to edit Master text styles</a:t>
            </a:r>
          </a:p>
        </p:txBody>
      </p:sp>
      <p:sp>
        <p:nvSpPr>
          <p:cNvPr id="4" name="Holder 4"/>
          <p:cNvSpPr>
            <a:spLocks noGrp="1"/>
          </p:cNvSpPr>
          <p:nvPr>
            <p:ph sz="half" idx="3"/>
          </p:nvPr>
        </p:nvSpPr>
        <p:spPr>
          <a:xfrm>
            <a:off x="4709160" y="1183005"/>
            <a:ext cx="3977640" cy="723275"/>
          </a:xfrm>
          <a:prstGeom prst="rect">
            <a:avLst/>
          </a:prstGeom>
        </p:spPr>
        <p:txBody>
          <a:bodyPr wrap="square" lIns="0" tIns="0" rIns="0" bIns="0">
            <a:spAutoFit/>
          </a:bodyPr>
          <a:lstStyle>
            <a:lvl1pPr>
              <a:defRPr/>
            </a:lvl1pPr>
          </a:lstStyle>
          <a:p>
            <a:pPr lvl="0"/>
            <a:r>
              <a:rPr lang="en-US"/>
              <a:t>Click to edit Master text styles</a:t>
            </a: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lang="en-GB"/>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12/5/2023</a:t>
            </a:fld>
            <a:endParaRPr lang="en-US"/>
          </a:p>
        </p:txBody>
      </p:sp>
      <p:sp>
        <p:nvSpPr>
          <p:cNvPr id="7" name="Holder 7"/>
          <p:cNvSpPr>
            <a:spLocks noGrp="1"/>
          </p:cNvSpPr>
          <p:nvPr>
            <p:ph type="sldNum" sz="quarter" idx="7"/>
          </p:nvPr>
        </p:nvSpPr>
        <p:spPr/>
        <p:txBody>
          <a:bodyPr lIns="0" tIns="0" rIns="0" bIns="0"/>
          <a:lstStyle>
            <a:lvl1pPr>
              <a:defRPr sz="523" b="1" i="0">
                <a:solidFill>
                  <a:srgbClr val="315083"/>
                </a:solidFill>
                <a:latin typeface="Ubuntu"/>
                <a:cs typeface="Ubuntu"/>
              </a:defRPr>
            </a:lvl1pPr>
          </a:lstStyle>
          <a:p>
            <a:pPr marL="17328">
              <a:spcBef>
                <a:spcPts val="11"/>
              </a:spcBef>
            </a:pPr>
            <a:fld id="{81D60167-4931-47E6-BA6A-407CBD079E47}" type="slidenum">
              <a:rPr lang="en-GB" smtClean="0"/>
              <a:pPr marL="17328">
                <a:spcBef>
                  <a:spcPts val="11"/>
                </a:spcBef>
              </a:pPr>
              <a:t>‹#›</a:t>
            </a:fld>
            <a:endParaRPr lang="en-GB"/>
          </a:p>
        </p:txBody>
      </p:sp>
    </p:spTree>
    <p:extLst>
      <p:ext uri="{BB962C8B-B14F-4D97-AF65-F5344CB8AC3E}">
        <p14:creationId xmlns:p14="http://schemas.microsoft.com/office/powerpoint/2010/main" val="4756561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57200" y="628252"/>
            <a:ext cx="4055614" cy="419931"/>
          </a:xfrm>
        </p:spPr>
        <p:txBody>
          <a:bodyPr lIns="0" tIns="0" rIns="0" bIns="0"/>
          <a:lstStyle>
            <a:lvl1pPr>
              <a:defRPr sz="2729" b="1" i="0">
                <a:solidFill>
                  <a:srgbClr val="315083"/>
                </a:solidFill>
                <a:latin typeface="Ubuntu"/>
                <a:cs typeface="Ubuntu"/>
              </a:defRPr>
            </a:lvl1pPr>
          </a:lstStyle>
          <a:p>
            <a:r>
              <a:rPr lang="en-US" dirty="0"/>
              <a:t>Click to edit</a:t>
            </a:r>
            <a:endParaRPr dirty="0"/>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lang="en-GB"/>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12/5/2023</a:t>
            </a:fld>
            <a:endParaRPr lang="en-US"/>
          </a:p>
        </p:txBody>
      </p:sp>
      <p:sp>
        <p:nvSpPr>
          <p:cNvPr id="7" name="Holder 7"/>
          <p:cNvSpPr>
            <a:spLocks noGrp="1"/>
          </p:cNvSpPr>
          <p:nvPr>
            <p:ph type="sldNum" sz="quarter" idx="7"/>
          </p:nvPr>
        </p:nvSpPr>
        <p:spPr/>
        <p:txBody>
          <a:bodyPr lIns="0" tIns="0" rIns="0" bIns="0"/>
          <a:lstStyle>
            <a:lvl1pPr>
              <a:defRPr sz="523" b="1" i="0">
                <a:solidFill>
                  <a:srgbClr val="315083"/>
                </a:solidFill>
                <a:latin typeface="Ubuntu"/>
                <a:cs typeface="Ubuntu"/>
              </a:defRPr>
            </a:lvl1pPr>
          </a:lstStyle>
          <a:p>
            <a:pPr marL="17328">
              <a:spcBef>
                <a:spcPts val="11"/>
              </a:spcBef>
            </a:pPr>
            <a:fld id="{81D60167-4931-47E6-BA6A-407CBD079E47}" type="slidenum">
              <a:rPr lang="en-GB" smtClean="0"/>
              <a:pPr marL="17328">
                <a:spcBef>
                  <a:spcPts val="11"/>
                </a:spcBef>
              </a:pPr>
              <a:t>‹#›</a:t>
            </a:fld>
            <a:endParaRPr lang="en-GB"/>
          </a:p>
        </p:txBody>
      </p:sp>
      <p:sp>
        <p:nvSpPr>
          <p:cNvPr id="11" name="Text Placeholder 10">
            <a:extLst>
              <a:ext uri="{FF2B5EF4-FFF2-40B4-BE49-F238E27FC236}">
                <a16:creationId xmlns:a16="http://schemas.microsoft.com/office/drawing/2014/main" id="{AC009EE1-5DE9-4964-5C47-F4827976414E}"/>
              </a:ext>
            </a:extLst>
          </p:cNvPr>
          <p:cNvSpPr>
            <a:spLocks noGrp="1"/>
          </p:cNvSpPr>
          <p:nvPr>
            <p:ph type="body" sz="quarter" idx="10"/>
          </p:nvPr>
        </p:nvSpPr>
        <p:spPr>
          <a:xfrm>
            <a:off x="457056" y="1183352"/>
            <a:ext cx="2651904" cy="223907"/>
          </a:xfrm>
        </p:spPr>
        <p:txBody>
          <a:bodyPr/>
          <a:lstStyle>
            <a:lvl1pPr>
              <a:defRPr sz="1455">
                <a:solidFill>
                  <a:schemeClr val="accent1"/>
                </a:solidFill>
              </a:defRPr>
            </a:lvl1pPr>
          </a:lstStyle>
          <a:p>
            <a:pPr lvl="0"/>
            <a:r>
              <a:rPr lang="en-US" dirty="0"/>
              <a:t>Click to edit Master text styles</a:t>
            </a:r>
          </a:p>
        </p:txBody>
      </p:sp>
      <p:sp>
        <p:nvSpPr>
          <p:cNvPr id="12" name="Text Placeholder 10">
            <a:extLst>
              <a:ext uri="{FF2B5EF4-FFF2-40B4-BE49-F238E27FC236}">
                <a16:creationId xmlns:a16="http://schemas.microsoft.com/office/drawing/2014/main" id="{DE071D46-9D8E-1897-0F6E-F8E1EEB2B272}"/>
              </a:ext>
            </a:extLst>
          </p:cNvPr>
          <p:cNvSpPr>
            <a:spLocks noGrp="1"/>
          </p:cNvSpPr>
          <p:nvPr>
            <p:ph type="body" sz="quarter" idx="11"/>
          </p:nvPr>
        </p:nvSpPr>
        <p:spPr>
          <a:xfrm>
            <a:off x="4655758" y="1183341"/>
            <a:ext cx="2651904" cy="223907"/>
          </a:xfrm>
        </p:spPr>
        <p:txBody>
          <a:bodyPr/>
          <a:lstStyle>
            <a:lvl1pPr>
              <a:defRPr sz="1455">
                <a:solidFill>
                  <a:schemeClr val="accent1"/>
                </a:solidFill>
              </a:defRPr>
            </a:lvl1pPr>
          </a:lstStyle>
          <a:p>
            <a:pPr lvl="0"/>
            <a:r>
              <a:rPr lang="en-US" dirty="0"/>
              <a:t>Click to edit Master text styles</a:t>
            </a:r>
          </a:p>
        </p:txBody>
      </p:sp>
      <p:sp>
        <p:nvSpPr>
          <p:cNvPr id="14" name="Content Placeholder 13">
            <a:extLst>
              <a:ext uri="{FF2B5EF4-FFF2-40B4-BE49-F238E27FC236}">
                <a16:creationId xmlns:a16="http://schemas.microsoft.com/office/drawing/2014/main" id="{1A99E8DA-C1FE-0D3E-5745-B98270B0C29D}"/>
              </a:ext>
            </a:extLst>
          </p:cNvPr>
          <p:cNvSpPr>
            <a:spLocks noGrp="1"/>
          </p:cNvSpPr>
          <p:nvPr>
            <p:ph sz="quarter" idx="12"/>
          </p:nvPr>
        </p:nvSpPr>
        <p:spPr>
          <a:xfrm>
            <a:off x="457056" y="1607885"/>
            <a:ext cx="4114944" cy="1469633"/>
          </a:xfrm>
        </p:spPr>
        <p:txBody>
          <a:bodyPr/>
          <a:lstStyle>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Content Placeholder 15">
            <a:extLst>
              <a:ext uri="{FF2B5EF4-FFF2-40B4-BE49-F238E27FC236}">
                <a16:creationId xmlns:a16="http://schemas.microsoft.com/office/drawing/2014/main" id="{56542692-E3E5-6206-FF0A-CAB1AE0060D0}"/>
              </a:ext>
            </a:extLst>
          </p:cNvPr>
          <p:cNvSpPr>
            <a:spLocks noGrp="1"/>
          </p:cNvSpPr>
          <p:nvPr>
            <p:ph sz="quarter" idx="13"/>
          </p:nvPr>
        </p:nvSpPr>
        <p:spPr>
          <a:xfrm>
            <a:off x="4655757" y="1607885"/>
            <a:ext cx="4195092" cy="1469633"/>
          </a:xfrm>
        </p:spPr>
        <p:txBody>
          <a:bodyPr/>
          <a:lstStyle>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18">
            <a:extLst>
              <a:ext uri="{FF2B5EF4-FFF2-40B4-BE49-F238E27FC236}">
                <a16:creationId xmlns:a16="http://schemas.microsoft.com/office/drawing/2014/main" id="{345ADFDB-3E64-EBCD-F934-172D5815E7C7}"/>
              </a:ext>
            </a:extLst>
          </p:cNvPr>
          <p:cNvSpPr>
            <a:spLocks noGrp="1"/>
          </p:cNvSpPr>
          <p:nvPr>
            <p:ph type="body" sz="quarter" idx="14"/>
          </p:nvPr>
        </p:nvSpPr>
        <p:spPr>
          <a:xfrm>
            <a:off x="4655758" y="629595"/>
            <a:ext cx="4332280" cy="419931"/>
          </a:xfrm>
        </p:spPr>
        <p:txBody>
          <a:bodyPr/>
          <a:lstStyle>
            <a:lvl1pPr>
              <a:defRPr lang="en-US" sz="2729" b="1" i="0" dirty="0" smtClean="0">
                <a:solidFill>
                  <a:srgbClr val="315083"/>
                </a:solidFill>
                <a:latin typeface="Ubuntu"/>
                <a:ea typeface="+mj-ea"/>
                <a:cs typeface="Ubuntu"/>
              </a:defRPr>
            </a:lvl1pPr>
          </a:lstStyle>
          <a:p>
            <a:pPr lvl="0"/>
            <a:r>
              <a:rPr lang="en-US" dirty="0"/>
              <a:t>Click to edit</a:t>
            </a:r>
          </a:p>
        </p:txBody>
      </p:sp>
    </p:spTree>
    <p:extLst>
      <p:ext uri="{BB962C8B-B14F-4D97-AF65-F5344CB8AC3E}">
        <p14:creationId xmlns:p14="http://schemas.microsoft.com/office/powerpoint/2010/main" val="12105746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9144000" cy="5143139"/>
          </a:xfrm>
          <a:prstGeom prst="rect">
            <a:avLst/>
          </a:prstGeom>
        </p:spPr>
      </p:pic>
      <p:sp>
        <p:nvSpPr>
          <p:cNvPr id="17" name="bg object 17"/>
          <p:cNvSpPr/>
          <p:nvPr/>
        </p:nvSpPr>
        <p:spPr>
          <a:xfrm>
            <a:off x="566524" y="529699"/>
            <a:ext cx="378930" cy="378903"/>
          </a:xfrm>
          <a:custGeom>
            <a:avLst/>
            <a:gdLst/>
            <a:ahLst/>
            <a:cxnLst/>
            <a:rect l="l" t="t" r="r" b="b"/>
            <a:pathLst>
              <a:path w="833119" h="833119">
                <a:moveTo>
                  <a:pt x="302158" y="832662"/>
                </a:moveTo>
                <a:lnTo>
                  <a:pt x="298348" y="818870"/>
                </a:lnTo>
                <a:lnTo>
                  <a:pt x="295554" y="804684"/>
                </a:lnTo>
                <a:lnTo>
                  <a:pt x="293852" y="790143"/>
                </a:lnTo>
                <a:lnTo>
                  <a:pt x="293268" y="775284"/>
                </a:lnTo>
                <a:lnTo>
                  <a:pt x="293268" y="767295"/>
                </a:lnTo>
                <a:lnTo>
                  <a:pt x="293725" y="759434"/>
                </a:lnTo>
                <a:lnTo>
                  <a:pt x="294690" y="751674"/>
                </a:lnTo>
                <a:lnTo>
                  <a:pt x="246976" y="730224"/>
                </a:lnTo>
                <a:lnTo>
                  <a:pt x="203263" y="702246"/>
                </a:lnTo>
                <a:lnTo>
                  <a:pt x="164198" y="668388"/>
                </a:lnTo>
                <a:lnTo>
                  <a:pt x="130403" y="629259"/>
                </a:lnTo>
                <a:lnTo>
                  <a:pt x="102476" y="585508"/>
                </a:lnTo>
                <a:lnTo>
                  <a:pt x="81064" y="537756"/>
                </a:lnTo>
                <a:lnTo>
                  <a:pt x="73647" y="538632"/>
                </a:lnTo>
                <a:lnTo>
                  <a:pt x="66065" y="538848"/>
                </a:lnTo>
                <a:lnTo>
                  <a:pt x="58432" y="538848"/>
                </a:lnTo>
                <a:lnTo>
                  <a:pt x="43281" y="538264"/>
                </a:lnTo>
                <a:lnTo>
                  <a:pt x="28460" y="536536"/>
                </a:lnTo>
                <a:lnTo>
                  <a:pt x="14008" y="533666"/>
                </a:lnTo>
                <a:lnTo>
                  <a:pt x="0" y="529717"/>
                </a:lnTo>
                <a:lnTo>
                  <a:pt x="16027" y="577469"/>
                </a:lnTo>
                <a:lnTo>
                  <a:pt x="37299" y="622566"/>
                </a:lnTo>
                <a:lnTo>
                  <a:pt x="63436" y="664629"/>
                </a:lnTo>
                <a:lnTo>
                  <a:pt x="94094" y="703275"/>
                </a:lnTo>
                <a:lnTo>
                  <a:pt x="128879" y="738162"/>
                </a:lnTo>
                <a:lnTo>
                  <a:pt x="167449" y="768908"/>
                </a:lnTo>
                <a:lnTo>
                  <a:pt x="209423" y="795159"/>
                </a:lnTo>
                <a:lnTo>
                  <a:pt x="254457" y="816533"/>
                </a:lnTo>
                <a:lnTo>
                  <a:pt x="302158" y="832662"/>
                </a:lnTo>
                <a:close/>
              </a:path>
              <a:path w="833119" h="833119">
                <a:moveTo>
                  <a:pt x="303149" y="0"/>
                </a:moveTo>
                <a:lnTo>
                  <a:pt x="255384" y="16027"/>
                </a:lnTo>
                <a:lnTo>
                  <a:pt x="210286" y="37299"/>
                </a:lnTo>
                <a:lnTo>
                  <a:pt x="168236" y="63436"/>
                </a:lnTo>
                <a:lnTo>
                  <a:pt x="129578" y="94081"/>
                </a:lnTo>
                <a:lnTo>
                  <a:pt x="94691" y="128866"/>
                </a:lnTo>
                <a:lnTo>
                  <a:pt x="63944" y="167436"/>
                </a:lnTo>
                <a:lnTo>
                  <a:pt x="37706" y="209423"/>
                </a:lnTo>
                <a:lnTo>
                  <a:pt x="16332" y="254444"/>
                </a:lnTo>
                <a:lnTo>
                  <a:pt x="190" y="302145"/>
                </a:lnTo>
                <a:lnTo>
                  <a:pt x="13982" y="298335"/>
                </a:lnTo>
                <a:lnTo>
                  <a:pt x="28168" y="295541"/>
                </a:lnTo>
                <a:lnTo>
                  <a:pt x="42710" y="293827"/>
                </a:lnTo>
                <a:lnTo>
                  <a:pt x="57569" y="293255"/>
                </a:lnTo>
                <a:lnTo>
                  <a:pt x="65582" y="293255"/>
                </a:lnTo>
                <a:lnTo>
                  <a:pt x="73431" y="293712"/>
                </a:lnTo>
                <a:lnTo>
                  <a:pt x="81191" y="294678"/>
                </a:lnTo>
                <a:lnTo>
                  <a:pt x="102654" y="246951"/>
                </a:lnTo>
                <a:lnTo>
                  <a:pt x="130619" y="203250"/>
                </a:lnTo>
                <a:lnTo>
                  <a:pt x="164477" y="164198"/>
                </a:lnTo>
                <a:lnTo>
                  <a:pt x="203606" y="130390"/>
                </a:lnTo>
                <a:lnTo>
                  <a:pt x="247345" y="102476"/>
                </a:lnTo>
                <a:lnTo>
                  <a:pt x="295109" y="81064"/>
                </a:lnTo>
                <a:lnTo>
                  <a:pt x="294208" y="73647"/>
                </a:lnTo>
                <a:lnTo>
                  <a:pt x="293979" y="66078"/>
                </a:lnTo>
                <a:lnTo>
                  <a:pt x="293979" y="58407"/>
                </a:lnTo>
                <a:lnTo>
                  <a:pt x="294576" y="43268"/>
                </a:lnTo>
                <a:lnTo>
                  <a:pt x="296316" y="28448"/>
                </a:lnTo>
                <a:lnTo>
                  <a:pt x="299186" y="14008"/>
                </a:lnTo>
                <a:lnTo>
                  <a:pt x="303149" y="0"/>
                </a:lnTo>
                <a:close/>
              </a:path>
              <a:path w="833119" h="833119">
                <a:moveTo>
                  <a:pt x="832675" y="530682"/>
                </a:moveTo>
                <a:lnTo>
                  <a:pt x="818896" y="534504"/>
                </a:lnTo>
                <a:lnTo>
                  <a:pt x="804710" y="537298"/>
                </a:lnTo>
                <a:lnTo>
                  <a:pt x="790155" y="539000"/>
                </a:lnTo>
                <a:lnTo>
                  <a:pt x="775296" y="539572"/>
                </a:lnTo>
                <a:lnTo>
                  <a:pt x="767295" y="539572"/>
                </a:lnTo>
                <a:lnTo>
                  <a:pt x="759421" y="539140"/>
                </a:lnTo>
                <a:lnTo>
                  <a:pt x="751687" y="538149"/>
                </a:lnTo>
                <a:lnTo>
                  <a:pt x="730211" y="585876"/>
                </a:lnTo>
                <a:lnTo>
                  <a:pt x="702246" y="629589"/>
                </a:lnTo>
                <a:lnTo>
                  <a:pt x="668388" y="668655"/>
                </a:lnTo>
                <a:lnTo>
                  <a:pt x="629272" y="702462"/>
                </a:lnTo>
                <a:lnTo>
                  <a:pt x="585520" y="730377"/>
                </a:lnTo>
                <a:lnTo>
                  <a:pt x="537781" y="751789"/>
                </a:lnTo>
                <a:lnTo>
                  <a:pt x="538657" y="759206"/>
                </a:lnTo>
                <a:lnTo>
                  <a:pt x="536536" y="804405"/>
                </a:lnTo>
                <a:lnTo>
                  <a:pt x="529742" y="832853"/>
                </a:lnTo>
                <a:lnTo>
                  <a:pt x="577494" y="816825"/>
                </a:lnTo>
                <a:lnTo>
                  <a:pt x="622579" y="795566"/>
                </a:lnTo>
                <a:lnTo>
                  <a:pt x="664641" y="769416"/>
                </a:lnTo>
                <a:lnTo>
                  <a:pt x="703287" y="738771"/>
                </a:lnTo>
                <a:lnTo>
                  <a:pt x="738174" y="703973"/>
                </a:lnTo>
                <a:lnTo>
                  <a:pt x="768921" y="665403"/>
                </a:lnTo>
                <a:lnTo>
                  <a:pt x="795159" y="623430"/>
                </a:lnTo>
                <a:lnTo>
                  <a:pt x="816533" y="578396"/>
                </a:lnTo>
                <a:lnTo>
                  <a:pt x="832675" y="530682"/>
                </a:lnTo>
                <a:close/>
              </a:path>
              <a:path w="833119" h="833119">
                <a:moveTo>
                  <a:pt x="832878" y="303110"/>
                </a:moveTo>
                <a:lnTo>
                  <a:pt x="816838" y="255358"/>
                </a:lnTo>
                <a:lnTo>
                  <a:pt x="795566" y="210273"/>
                </a:lnTo>
                <a:lnTo>
                  <a:pt x="769429" y="168211"/>
                </a:lnTo>
                <a:lnTo>
                  <a:pt x="738771" y="129565"/>
                </a:lnTo>
                <a:lnTo>
                  <a:pt x="703973" y="94691"/>
                </a:lnTo>
                <a:lnTo>
                  <a:pt x="665403" y="63944"/>
                </a:lnTo>
                <a:lnTo>
                  <a:pt x="623430" y="37706"/>
                </a:lnTo>
                <a:lnTo>
                  <a:pt x="578408" y="16332"/>
                </a:lnTo>
                <a:lnTo>
                  <a:pt x="530694" y="190"/>
                </a:lnTo>
                <a:lnTo>
                  <a:pt x="534517" y="13970"/>
                </a:lnTo>
                <a:lnTo>
                  <a:pt x="537311" y="28155"/>
                </a:lnTo>
                <a:lnTo>
                  <a:pt x="539026" y="42710"/>
                </a:lnTo>
                <a:lnTo>
                  <a:pt x="539597" y="57556"/>
                </a:lnTo>
                <a:lnTo>
                  <a:pt x="539597" y="65557"/>
                </a:lnTo>
                <a:lnTo>
                  <a:pt x="539140" y="73418"/>
                </a:lnTo>
                <a:lnTo>
                  <a:pt x="538187" y="81178"/>
                </a:lnTo>
                <a:lnTo>
                  <a:pt x="585901" y="102641"/>
                </a:lnTo>
                <a:lnTo>
                  <a:pt x="629602" y="130606"/>
                </a:lnTo>
                <a:lnTo>
                  <a:pt x="668667" y="164465"/>
                </a:lnTo>
                <a:lnTo>
                  <a:pt x="702462" y="203581"/>
                </a:lnTo>
                <a:lnTo>
                  <a:pt x="730377" y="247319"/>
                </a:lnTo>
                <a:lnTo>
                  <a:pt x="751789" y="295071"/>
                </a:lnTo>
                <a:lnTo>
                  <a:pt x="759206" y="294182"/>
                </a:lnTo>
                <a:lnTo>
                  <a:pt x="774446" y="293979"/>
                </a:lnTo>
                <a:lnTo>
                  <a:pt x="789584" y="294576"/>
                </a:lnTo>
                <a:lnTo>
                  <a:pt x="804405" y="296316"/>
                </a:lnTo>
                <a:lnTo>
                  <a:pt x="818845" y="299173"/>
                </a:lnTo>
                <a:lnTo>
                  <a:pt x="832878" y="303110"/>
                </a:lnTo>
                <a:close/>
              </a:path>
            </a:pathLst>
          </a:custGeom>
          <a:solidFill>
            <a:srgbClr val="FFFFFF"/>
          </a:solidFill>
        </p:spPr>
        <p:txBody>
          <a:bodyPr wrap="square" lIns="0" tIns="0" rIns="0" bIns="0" rtlCol="0"/>
          <a:lstStyle/>
          <a:p>
            <a:endParaRPr sz="819"/>
          </a:p>
        </p:txBody>
      </p:sp>
      <p:pic>
        <p:nvPicPr>
          <p:cNvPr id="18" name="bg object 18"/>
          <p:cNvPicPr/>
          <p:nvPr/>
        </p:nvPicPr>
        <p:blipFill>
          <a:blip r:embed="rId3" cstate="print"/>
          <a:stretch>
            <a:fillRect/>
          </a:stretch>
        </p:blipFill>
        <p:spPr>
          <a:xfrm>
            <a:off x="1048610" y="529587"/>
            <a:ext cx="325329" cy="402583"/>
          </a:xfrm>
          <a:prstGeom prst="rect">
            <a:avLst/>
          </a:prstGeom>
        </p:spPr>
      </p:pic>
      <p:sp>
        <p:nvSpPr>
          <p:cNvPr id="19" name="bg object 19"/>
          <p:cNvSpPr/>
          <p:nvPr/>
        </p:nvSpPr>
        <p:spPr>
          <a:xfrm>
            <a:off x="513046" y="476225"/>
            <a:ext cx="999313" cy="485759"/>
          </a:xfrm>
          <a:custGeom>
            <a:avLst/>
            <a:gdLst/>
            <a:ahLst/>
            <a:cxnLst/>
            <a:rect l="l" t="t" r="r" b="b"/>
            <a:pathLst>
              <a:path w="2197100" h="1068070">
                <a:moveTo>
                  <a:pt x="388213" y="419315"/>
                </a:moveTo>
                <a:lnTo>
                  <a:pt x="355752" y="438188"/>
                </a:lnTo>
                <a:lnTo>
                  <a:pt x="335140" y="452475"/>
                </a:lnTo>
                <a:lnTo>
                  <a:pt x="317538" y="469328"/>
                </a:lnTo>
                <a:lnTo>
                  <a:pt x="294132" y="495947"/>
                </a:lnTo>
                <a:lnTo>
                  <a:pt x="263321" y="526796"/>
                </a:lnTo>
                <a:lnTo>
                  <a:pt x="226364" y="552526"/>
                </a:lnTo>
                <a:lnTo>
                  <a:pt x="185635" y="566661"/>
                </a:lnTo>
                <a:lnTo>
                  <a:pt x="143484" y="562673"/>
                </a:lnTo>
                <a:lnTo>
                  <a:pt x="102273" y="534085"/>
                </a:lnTo>
                <a:lnTo>
                  <a:pt x="136931" y="508139"/>
                </a:lnTo>
                <a:lnTo>
                  <a:pt x="172516" y="500468"/>
                </a:lnTo>
                <a:lnTo>
                  <a:pt x="207619" y="507136"/>
                </a:lnTo>
                <a:lnTo>
                  <a:pt x="240830" y="524243"/>
                </a:lnTo>
                <a:lnTo>
                  <a:pt x="247230" y="521843"/>
                </a:lnTo>
                <a:lnTo>
                  <a:pt x="253796" y="517105"/>
                </a:lnTo>
                <a:lnTo>
                  <a:pt x="264464" y="506463"/>
                </a:lnTo>
                <a:lnTo>
                  <a:pt x="287883" y="481380"/>
                </a:lnTo>
                <a:lnTo>
                  <a:pt x="292277" y="477443"/>
                </a:lnTo>
                <a:lnTo>
                  <a:pt x="295770" y="472897"/>
                </a:lnTo>
                <a:lnTo>
                  <a:pt x="257644" y="448729"/>
                </a:lnTo>
                <a:lnTo>
                  <a:pt x="219862" y="433298"/>
                </a:lnTo>
                <a:lnTo>
                  <a:pt x="182435" y="426783"/>
                </a:lnTo>
                <a:lnTo>
                  <a:pt x="145351" y="429361"/>
                </a:lnTo>
                <a:lnTo>
                  <a:pt x="108572" y="441198"/>
                </a:lnTo>
                <a:lnTo>
                  <a:pt x="72097" y="462483"/>
                </a:lnTo>
                <a:lnTo>
                  <a:pt x="35915" y="493382"/>
                </a:lnTo>
                <a:lnTo>
                  <a:pt x="0" y="534085"/>
                </a:lnTo>
                <a:lnTo>
                  <a:pt x="38481" y="577240"/>
                </a:lnTo>
                <a:lnTo>
                  <a:pt x="77152" y="609130"/>
                </a:lnTo>
                <a:lnTo>
                  <a:pt x="115912" y="630174"/>
                </a:lnTo>
                <a:lnTo>
                  <a:pt x="154686" y="640778"/>
                </a:lnTo>
                <a:lnTo>
                  <a:pt x="193408" y="641375"/>
                </a:lnTo>
                <a:lnTo>
                  <a:pt x="231965" y="632383"/>
                </a:lnTo>
                <a:lnTo>
                  <a:pt x="270294" y="614210"/>
                </a:lnTo>
                <a:lnTo>
                  <a:pt x="308305" y="587298"/>
                </a:lnTo>
                <a:lnTo>
                  <a:pt x="340321" y="556082"/>
                </a:lnTo>
                <a:lnTo>
                  <a:pt x="361581" y="534085"/>
                </a:lnTo>
                <a:lnTo>
                  <a:pt x="361505" y="506666"/>
                </a:lnTo>
                <a:lnTo>
                  <a:pt x="364261" y="485584"/>
                </a:lnTo>
                <a:lnTo>
                  <a:pt x="372325" y="460044"/>
                </a:lnTo>
                <a:lnTo>
                  <a:pt x="388213" y="419315"/>
                </a:lnTo>
                <a:close/>
              </a:path>
              <a:path w="2197100" h="1068070">
                <a:moveTo>
                  <a:pt x="521716" y="370547"/>
                </a:moveTo>
                <a:lnTo>
                  <a:pt x="469442" y="318236"/>
                </a:lnTo>
                <a:lnTo>
                  <a:pt x="462508" y="325094"/>
                </a:lnTo>
                <a:lnTo>
                  <a:pt x="445770" y="344068"/>
                </a:lnTo>
                <a:lnTo>
                  <a:pt x="407225" y="408736"/>
                </a:lnTo>
                <a:lnTo>
                  <a:pt x="393941" y="445998"/>
                </a:lnTo>
                <a:lnTo>
                  <a:pt x="383806" y="485749"/>
                </a:lnTo>
                <a:lnTo>
                  <a:pt x="377101" y="533539"/>
                </a:lnTo>
                <a:lnTo>
                  <a:pt x="384238" y="539242"/>
                </a:lnTo>
                <a:lnTo>
                  <a:pt x="402132" y="552323"/>
                </a:lnTo>
                <a:lnTo>
                  <a:pt x="425488" y="566699"/>
                </a:lnTo>
                <a:lnTo>
                  <a:pt x="448983" y="576287"/>
                </a:lnTo>
                <a:lnTo>
                  <a:pt x="449529" y="567143"/>
                </a:lnTo>
                <a:lnTo>
                  <a:pt x="452005" y="542925"/>
                </a:lnTo>
                <a:lnTo>
                  <a:pt x="467956" y="468541"/>
                </a:lnTo>
                <a:lnTo>
                  <a:pt x="489127" y="410298"/>
                </a:lnTo>
                <a:lnTo>
                  <a:pt x="501472" y="392709"/>
                </a:lnTo>
                <a:lnTo>
                  <a:pt x="521716" y="370547"/>
                </a:lnTo>
                <a:close/>
              </a:path>
              <a:path w="2197100" h="1068070">
                <a:moveTo>
                  <a:pt x="576287" y="619023"/>
                </a:moveTo>
                <a:lnTo>
                  <a:pt x="508444" y="610285"/>
                </a:lnTo>
                <a:lnTo>
                  <a:pt x="468541" y="600049"/>
                </a:lnTo>
                <a:lnTo>
                  <a:pt x="410311" y="578866"/>
                </a:lnTo>
                <a:lnTo>
                  <a:pt x="370560" y="546303"/>
                </a:lnTo>
                <a:lnTo>
                  <a:pt x="318236" y="598563"/>
                </a:lnTo>
                <a:lnTo>
                  <a:pt x="372757" y="642683"/>
                </a:lnTo>
                <a:lnTo>
                  <a:pt x="408762" y="660768"/>
                </a:lnTo>
                <a:lnTo>
                  <a:pt x="446011" y="674052"/>
                </a:lnTo>
                <a:lnTo>
                  <a:pt x="485762" y="684187"/>
                </a:lnTo>
                <a:lnTo>
                  <a:pt x="533552" y="690918"/>
                </a:lnTo>
                <a:lnTo>
                  <a:pt x="539254" y="683768"/>
                </a:lnTo>
                <a:lnTo>
                  <a:pt x="552335" y="665861"/>
                </a:lnTo>
                <a:lnTo>
                  <a:pt x="566712" y="642518"/>
                </a:lnTo>
                <a:lnTo>
                  <a:pt x="576287" y="619023"/>
                </a:lnTo>
                <a:close/>
              </a:path>
              <a:path w="2197100" h="1068070">
                <a:moveTo>
                  <a:pt x="641375" y="874598"/>
                </a:moveTo>
                <a:lnTo>
                  <a:pt x="632383" y="836041"/>
                </a:lnTo>
                <a:lnTo>
                  <a:pt x="614222" y="797712"/>
                </a:lnTo>
                <a:lnTo>
                  <a:pt x="587311" y="759714"/>
                </a:lnTo>
                <a:lnTo>
                  <a:pt x="556094" y="727684"/>
                </a:lnTo>
                <a:lnTo>
                  <a:pt x="534085" y="706424"/>
                </a:lnTo>
                <a:lnTo>
                  <a:pt x="506679" y="706501"/>
                </a:lnTo>
                <a:lnTo>
                  <a:pt x="485584" y="703745"/>
                </a:lnTo>
                <a:lnTo>
                  <a:pt x="460057" y="695680"/>
                </a:lnTo>
                <a:lnTo>
                  <a:pt x="419315" y="679805"/>
                </a:lnTo>
                <a:lnTo>
                  <a:pt x="438200" y="712254"/>
                </a:lnTo>
                <a:lnTo>
                  <a:pt x="452475" y="732866"/>
                </a:lnTo>
                <a:lnTo>
                  <a:pt x="469328" y="750468"/>
                </a:lnTo>
                <a:lnTo>
                  <a:pt x="495947" y="773874"/>
                </a:lnTo>
                <a:lnTo>
                  <a:pt x="526808" y="804697"/>
                </a:lnTo>
                <a:lnTo>
                  <a:pt x="552551" y="841641"/>
                </a:lnTo>
                <a:lnTo>
                  <a:pt x="566674" y="882383"/>
                </a:lnTo>
                <a:lnTo>
                  <a:pt x="562686" y="924534"/>
                </a:lnTo>
                <a:lnTo>
                  <a:pt x="534085" y="965746"/>
                </a:lnTo>
                <a:lnTo>
                  <a:pt x="508152" y="931087"/>
                </a:lnTo>
                <a:lnTo>
                  <a:pt x="500468" y="895502"/>
                </a:lnTo>
                <a:lnTo>
                  <a:pt x="507149" y="860399"/>
                </a:lnTo>
                <a:lnTo>
                  <a:pt x="524256" y="827189"/>
                </a:lnTo>
                <a:lnTo>
                  <a:pt x="521868" y="820775"/>
                </a:lnTo>
                <a:lnTo>
                  <a:pt x="517118" y="814222"/>
                </a:lnTo>
                <a:lnTo>
                  <a:pt x="506488" y="803541"/>
                </a:lnTo>
                <a:lnTo>
                  <a:pt x="481406" y="780135"/>
                </a:lnTo>
                <a:lnTo>
                  <a:pt x="477456" y="775728"/>
                </a:lnTo>
                <a:lnTo>
                  <a:pt x="472897" y="772236"/>
                </a:lnTo>
                <a:lnTo>
                  <a:pt x="448729" y="810361"/>
                </a:lnTo>
                <a:lnTo>
                  <a:pt x="433311" y="848131"/>
                </a:lnTo>
                <a:lnTo>
                  <a:pt x="426796" y="885558"/>
                </a:lnTo>
                <a:lnTo>
                  <a:pt x="429361" y="922655"/>
                </a:lnTo>
                <a:lnTo>
                  <a:pt x="441210" y="959434"/>
                </a:lnTo>
                <a:lnTo>
                  <a:pt x="462483" y="995921"/>
                </a:lnTo>
                <a:lnTo>
                  <a:pt x="493382" y="1032103"/>
                </a:lnTo>
                <a:lnTo>
                  <a:pt x="534085" y="1068019"/>
                </a:lnTo>
                <a:lnTo>
                  <a:pt x="577240" y="1029525"/>
                </a:lnTo>
                <a:lnTo>
                  <a:pt x="609130" y="990866"/>
                </a:lnTo>
                <a:lnTo>
                  <a:pt x="630174" y="952093"/>
                </a:lnTo>
                <a:lnTo>
                  <a:pt x="640778" y="913320"/>
                </a:lnTo>
                <a:lnTo>
                  <a:pt x="641375" y="874598"/>
                </a:lnTo>
                <a:close/>
              </a:path>
              <a:path w="2197100" h="1068070">
                <a:moveTo>
                  <a:pt x="648690" y="388188"/>
                </a:moveTo>
                <a:lnTo>
                  <a:pt x="629818" y="355739"/>
                </a:lnTo>
                <a:lnTo>
                  <a:pt x="615543" y="335127"/>
                </a:lnTo>
                <a:lnTo>
                  <a:pt x="598690" y="317512"/>
                </a:lnTo>
                <a:lnTo>
                  <a:pt x="572071" y="294106"/>
                </a:lnTo>
                <a:lnTo>
                  <a:pt x="541210" y="263296"/>
                </a:lnTo>
                <a:lnTo>
                  <a:pt x="515467" y="226352"/>
                </a:lnTo>
                <a:lnTo>
                  <a:pt x="501345" y="185623"/>
                </a:lnTo>
                <a:lnTo>
                  <a:pt x="505333" y="143471"/>
                </a:lnTo>
                <a:lnTo>
                  <a:pt x="533946" y="102260"/>
                </a:lnTo>
                <a:lnTo>
                  <a:pt x="559866" y="136918"/>
                </a:lnTo>
                <a:lnTo>
                  <a:pt x="567537" y="172504"/>
                </a:lnTo>
                <a:lnTo>
                  <a:pt x="560870" y="207606"/>
                </a:lnTo>
                <a:lnTo>
                  <a:pt x="543763" y="240792"/>
                </a:lnTo>
                <a:lnTo>
                  <a:pt x="546163" y="247218"/>
                </a:lnTo>
                <a:lnTo>
                  <a:pt x="550900" y="253784"/>
                </a:lnTo>
                <a:lnTo>
                  <a:pt x="561530" y="264464"/>
                </a:lnTo>
                <a:lnTo>
                  <a:pt x="586625" y="287883"/>
                </a:lnTo>
                <a:lnTo>
                  <a:pt x="590550" y="292252"/>
                </a:lnTo>
                <a:lnTo>
                  <a:pt x="595109" y="295770"/>
                </a:lnTo>
                <a:lnTo>
                  <a:pt x="619277" y="257632"/>
                </a:lnTo>
                <a:lnTo>
                  <a:pt x="634707" y="219862"/>
                </a:lnTo>
                <a:lnTo>
                  <a:pt x="641223" y="182435"/>
                </a:lnTo>
                <a:lnTo>
                  <a:pt x="638657" y="145338"/>
                </a:lnTo>
                <a:lnTo>
                  <a:pt x="626821" y="108559"/>
                </a:lnTo>
                <a:lnTo>
                  <a:pt x="605536" y="72085"/>
                </a:lnTo>
                <a:lnTo>
                  <a:pt x="574636" y="35902"/>
                </a:lnTo>
                <a:lnTo>
                  <a:pt x="533946" y="0"/>
                </a:lnTo>
                <a:lnTo>
                  <a:pt x="490778" y="38481"/>
                </a:lnTo>
                <a:lnTo>
                  <a:pt x="458876" y="77139"/>
                </a:lnTo>
                <a:lnTo>
                  <a:pt x="437845" y="115912"/>
                </a:lnTo>
                <a:lnTo>
                  <a:pt x="427228" y="154686"/>
                </a:lnTo>
                <a:lnTo>
                  <a:pt x="426631" y="193408"/>
                </a:lnTo>
                <a:lnTo>
                  <a:pt x="435622" y="231965"/>
                </a:lnTo>
                <a:lnTo>
                  <a:pt x="453783" y="270294"/>
                </a:lnTo>
                <a:lnTo>
                  <a:pt x="480695" y="308305"/>
                </a:lnTo>
                <a:lnTo>
                  <a:pt x="511924" y="340321"/>
                </a:lnTo>
                <a:lnTo>
                  <a:pt x="533946" y="361569"/>
                </a:lnTo>
                <a:lnTo>
                  <a:pt x="561340" y="361505"/>
                </a:lnTo>
                <a:lnTo>
                  <a:pt x="582422" y="364248"/>
                </a:lnTo>
                <a:lnTo>
                  <a:pt x="607961" y="372313"/>
                </a:lnTo>
                <a:lnTo>
                  <a:pt x="648690" y="388188"/>
                </a:lnTo>
                <a:close/>
              </a:path>
              <a:path w="2197100" h="1068070">
                <a:moveTo>
                  <a:pt x="690918" y="534454"/>
                </a:moveTo>
                <a:lnTo>
                  <a:pt x="683768" y="528739"/>
                </a:lnTo>
                <a:lnTo>
                  <a:pt x="665873" y="515658"/>
                </a:lnTo>
                <a:lnTo>
                  <a:pt x="642531" y="501294"/>
                </a:lnTo>
                <a:lnTo>
                  <a:pt x="619036" y="491705"/>
                </a:lnTo>
                <a:lnTo>
                  <a:pt x="618490" y="500849"/>
                </a:lnTo>
                <a:lnTo>
                  <a:pt x="616013" y="525068"/>
                </a:lnTo>
                <a:lnTo>
                  <a:pt x="600075" y="599465"/>
                </a:lnTo>
                <a:lnTo>
                  <a:pt x="578878" y="657682"/>
                </a:lnTo>
                <a:lnTo>
                  <a:pt x="546303" y="697445"/>
                </a:lnTo>
                <a:lnTo>
                  <a:pt x="598563" y="749769"/>
                </a:lnTo>
                <a:lnTo>
                  <a:pt x="642708" y="695248"/>
                </a:lnTo>
                <a:lnTo>
                  <a:pt x="660793" y="659257"/>
                </a:lnTo>
                <a:lnTo>
                  <a:pt x="674065" y="621995"/>
                </a:lnTo>
                <a:lnTo>
                  <a:pt x="684199" y="582244"/>
                </a:lnTo>
                <a:lnTo>
                  <a:pt x="690918" y="534454"/>
                </a:lnTo>
                <a:close/>
              </a:path>
              <a:path w="2197100" h="1068070">
                <a:moveTo>
                  <a:pt x="749769" y="469430"/>
                </a:moveTo>
                <a:lnTo>
                  <a:pt x="695261" y="425310"/>
                </a:lnTo>
                <a:lnTo>
                  <a:pt x="659282" y="407225"/>
                </a:lnTo>
                <a:lnTo>
                  <a:pt x="622020" y="393941"/>
                </a:lnTo>
                <a:lnTo>
                  <a:pt x="582256" y="383806"/>
                </a:lnTo>
                <a:lnTo>
                  <a:pt x="534479" y="377088"/>
                </a:lnTo>
                <a:lnTo>
                  <a:pt x="528764" y="384238"/>
                </a:lnTo>
                <a:lnTo>
                  <a:pt x="515670" y="402132"/>
                </a:lnTo>
                <a:lnTo>
                  <a:pt x="501307" y="425488"/>
                </a:lnTo>
                <a:lnTo>
                  <a:pt x="491718" y="448983"/>
                </a:lnTo>
                <a:lnTo>
                  <a:pt x="500862" y="449516"/>
                </a:lnTo>
                <a:lnTo>
                  <a:pt x="525081" y="452005"/>
                </a:lnTo>
                <a:lnTo>
                  <a:pt x="599478" y="467944"/>
                </a:lnTo>
                <a:lnTo>
                  <a:pt x="657694" y="489140"/>
                </a:lnTo>
                <a:lnTo>
                  <a:pt x="697445" y="521716"/>
                </a:lnTo>
                <a:lnTo>
                  <a:pt x="749769" y="469430"/>
                </a:lnTo>
                <a:close/>
              </a:path>
              <a:path w="2197100" h="1068070">
                <a:moveTo>
                  <a:pt x="1068006" y="533933"/>
                </a:moveTo>
                <a:lnTo>
                  <a:pt x="1029525" y="490766"/>
                </a:lnTo>
                <a:lnTo>
                  <a:pt x="990866" y="458876"/>
                </a:lnTo>
                <a:lnTo>
                  <a:pt x="952093" y="437832"/>
                </a:lnTo>
                <a:lnTo>
                  <a:pt x="913320" y="427228"/>
                </a:lnTo>
                <a:lnTo>
                  <a:pt x="874610" y="426631"/>
                </a:lnTo>
                <a:lnTo>
                  <a:pt x="836041" y="435622"/>
                </a:lnTo>
                <a:lnTo>
                  <a:pt x="797712" y="453783"/>
                </a:lnTo>
                <a:lnTo>
                  <a:pt x="759701" y="480707"/>
                </a:lnTo>
                <a:lnTo>
                  <a:pt x="727697" y="511924"/>
                </a:lnTo>
                <a:lnTo>
                  <a:pt x="706437" y="533933"/>
                </a:lnTo>
                <a:lnTo>
                  <a:pt x="706501" y="561314"/>
                </a:lnTo>
                <a:lnTo>
                  <a:pt x="703757" y="582409"/>
                </a:lnTo>
                <a:lnTo>
                  <a:pt x="695693" y="607949"/>
                </a:lnTo>
                <a:lnTo>
                  <a:pt x="679805" y="648703"/>
                </a:lnTo>
                <a:lnTo>
                  <a:pt x="712266" y="629818"/>
                </a:lnTo>
                <a:lnTo>
                  <a:pt x="732878" y="615530"/>
                </a:lnTo>
                <a:lnTo>
                  <a:pt x="750481" y="598665"/>
                </a:lnTo>
                <a:lnTo>
                  <a:pt x="773887" y="572046"/>
                </a:lnTo>
                <a:lnTo>
                  <a:pt x="804697" y="541197"/>
                </a:lnTo>
                <a:lnTo>
                  <a:pt x="841641" y="515467"/>
                </a:lnTo>
                <a:lnTo>
                  <a:pt x="882383" y="501332"/>
                </a:lnTo>
                <a:lnTo>
                  <a:pt x="924534" y="505320"/>
                </a:lnTo>
                <a:lnTo>
                  <a:pt x="965746" y="533933"/>
                </a:lnTo>
                <a:lnTo>
                  <a:pt x="931087" y="559866"/>
                </a:lnTo>
                <a:lnTo>
                  <a:pt x="895502" y="567537"/>
                </a:lnTo>
                <a:lnTo>
                  <a:pt x="860399" y="560857"/>
                </a:lnTo>
                <a:lnTo>
                  <a:pt x="827214" y="543750"/>
                </a:lnTo>
                <a:lnTo>
                  <a:pt x="820788" y="546138"/>
                </a:lnTo>
                <a:lnTo>
                  <a:pt x="814222" y="550887"/>
                </a:lnTo>
                <a:lnTo>
                  <a:pt x="803541" y="561530"/>
                </a:lnTo>
                <a:lnTo>
                  <a:pt x="780122" y="586600"/>
                </a:lnTo>
                <a:lnTo>
                  <a:pt x="775741" y="590550"/>
                </a:lnTo>
                <a:lnTo>
                  <a:pt x="772223" y="595109"/>
                </a:lnTo>
                <a:lnTo>
                  <a:pt x="810361" y="619264"/>
                </a:lnTo>
                <a:lnTo>
                  <a:pt x="848144" y="634695"/>
                </a:lnTo>
                <a:lnTo>
                  <a:pt x="885571" y="641210"/>
                </a:lnTo>
                <a:lnTo>
                  <a:pt x="922667" y="638632"/>
                </a:lnTo>
                <a:lnTo>
                  <a:pt x="959434" y="626795"/>
                </a:lnTo>
                <a:lnTo>
                  <a:pt x="995908" y="605523"/>
                </a:lnTo>
                <a:lnTo>
                  <a:pt x="1032103" y="574624"/>
                </a:lnTo>
                <a:lnTo>
                  <a:pt x="1068006" y="533933"/>
                </a:lnTo>
                <a:close/>
              </a:path>
              <a:path w="2197100" h="1068070">
                <a:moveTo>
                  <a:pt x="2055495" y="117335"/>
                </a:moveTo>
                <a:lnTo>
                  <a:pt x="2037956" y="117335"/>
                </a:lnTo>
                <a:lnTo>
                  <a:pt x="2037956" y="1002334"/>
                </a:lnTo>
                <a:lnTo>
                  <a:pt x="2055495" y="1002334"/>
                </a:lnTo>
                <a:lnTo>
                  <a:pt x="2055495" y="117335"/>
                </a:lnTo>
                <a:close/>
              </a:path>
              <a:path w="2197100" h="1068070">
                <a:moveTo>
                  <a:pt x="2196884" y="130492"/>
                </a:moveTo>
                <a:lnTo>
                  <a:pt x="2178164" y="130492"/>
                </a:lnTo>
                <a:lnTo>
                  <a:pt x="2178164" y="261162"/>
                </a:lnTo>
                <a:lnTo>
                  <a:pt x="2196884" y="261162"/>
                </a:lnTo>
                <a:lnTo>
                  <a:pt x="2196884" y="130492"/>
                </a:lnTo>
                <a:close/>
              </a:path>
            </a:pathLst>
          </a:custGeom>
          <a:solidFill>
            <a:srgbClr val="FFFFFF"/>
          </a:solidFill>
        </p:spPr>
        <p:txBody>
          <a:bodyPr wrap="square" lIns="0" tIns="0" rIns="0" bIns="0" rtlCol="0"/>
          <a:lstStyle/>
          <a:p>
            <a:endParaRPr sz="819"/>
          </a:p>
        </p:txBody>
      </p:sp>
      <p:pic>
        <p:nvPicPr>
          <p:cNvPr id="20" name="bg object 20"/>
          <p:cNvPicPr/>
          <p:nvPr/>
        </p:nvPicPr>
        <p:blipFill>
          <a:blip r:embed="rId4" cstate="print"/>
          <a:stretch>
            <a:fillRect/>
          </a:stretch>
        </p:blipFill>
        <p:spPr>
          <a:xfrm>
            <a:off x="1523757" y="550550"/>
            <a:ext cx="78850" cy="45469"/>
          </a:xfrm>
          <a:prstGeom prst="rect">
            <a:avLst/>
          </a:prstGeom>
        </p:spPr>
      </p:pic>
      <p:pic>
        <p:nvPicPr>
          <p:cNvPr id="21" name="bg object 21"/>
          <p:cNvPicPr/>
          <p:nvPr/>
        </p:nvPicPr>
        <p:blipFill>
          <a:blip r:embed="rId5" cstate="print"/>
          <a:stretch>
            <a:fillRect/>
          </a:stretch>
        </p:blipFill>
        <p:spPr>
          <a:xfrm>
            <a:off x="1611811" y="531140"/>
            <a:ext cx="133002" cy="82759"/>
          </a:xfrm>
          <a:prstGeom prst="rect">
            <a:avLst/>
          </a:prstGeom>
        </p:spPr>
      </p:pic>
      <p:pic>
        <p:nvPicPr>
          <p:cNvPr id="22" name="bg object 22"/>
          <p:cNvPicPr/>
          <p:nvPr/>
        </p:nvPicPr>
        <p:blipFill>
          <a:blip r:embed="rId6" cstate="print"/>
          <a:stretch>
            <a:fillRect/>
          </a:stretch>
        </p:blipFill>
        <p:spPr>
          <a:xfrm>
            <a:off x="1779814" y="531140"/>
            <a:ext cx="135301" cy="82759"/>
          </a:xfrm>
          <a:prstGeom prst="rect">
            <a:avLst/>
          </a:prstGeom>
        </p:spPr>
      </p:pic>
      <p:pic>
        <p:nvPicPr>
          <p:cNvPr id="23" name="bg object 23"/>
          <p:cNvPicPr/>
          <p:nvPr/>
        </p:nvPicPr>
        <p:blipFill>
          <a:blip r:embed="rId7" cstate="print"/>
          <a:stretch>
            <a:fillRect/>
          </a:stretch>
        </p:blipFill>
        <p:spPr>
          <a:xfrm>
            <a:off x="1925845" y="531144"/>
            <a:ext cx="140673" cy="64875"/>
          </a:xfrm>
          <a:prstGeom prst="rect">
            <a:avLst/>
          </a:prstGeom>
        </p:spPr>
      </p:pic>
      <p:pic>
        <p:nvPicPr>
          <p:cNvPr id="24" name="bg object 24"/>
          <p:cNvPicPr/>
          <p:nvPr/>
        </p:nvPicPr>
        <p:blipFill>
          <a:blip r:embed="rId8" cstate="print"/>
          <a:stretch>
            <a:fillRect/>
          </a:stretch>
        </p:blipFill>
        <p:spPr>
          <a:xfrm>
            <a:off x="2077246" y="531144"/>
            <a:ext cx="41300" cy="64870"/>
          </a:xfrm>
          <a:prstGeom prst="rect">
            <a:avLst/>
          </a:prstGeom>
        </p:spPr>
      </p:pic>
      <p:pic>
        <p:nvPicPr>
          <p:cNvPr id="25" name="bg object 25"/>
          <p:cNvPicPr/>
          <p:nvPr/>
        </p:nvPicPr>
        <p:blipFill>
          <a:blip r:embed="rId9" cstate="print"/>
          <a:stretch>
            <a:fillRect/>
          </a:stretch>
        </p:blipFill>
        <p:spPr>
          <a:xfrm>
            <a:off x="2132177" y="551574"/>
            <a:ext cx="38395" cy="44440"/>
          </a:xfrm>
          <a:prstGeom prst="rect">
            <a:avLst/>
          </a:prstGeom>
        </p:spPr>
      </p:pic>
      <p:sp>
        <p:nvSpPr>
          <p:cNvPr id="26" name="bg object 26"/>
          <p:cNvSpPr/>
          <p:nvPr/>
        </p:nvSpPr>
        <p:spPr>
          <a:xfrm>
            <a:off x="2180287" y="550556"/>
            <a:ext cx="27438" cy="45630"/>
          </a:xfrm>
          <a:custGeom>
            <a:avLst/>
            <a:gdLst/>
            <a:ahLst/>
            <a:cxnLst/>
            <a:rect l="l" t="t" r="r" b="b"/>
            <a:pathLst>
              <a:path w="60325" h="100330">
                <a:moveTo>
                  <a:pt x="41935" y="0"/>
                </a:moveTo>
                <a:lnTo>
                  <a:pt x="33695" y="0"/>
                </a:lnTo>
                <a:lnTo>
                  <a:pt x="20448" y="1800"/>
                </a:lnTo>
                <a:lnTo>
                  <a:pt x="9752" y="7251"/>
                </a:lnTo>
                <a:lnTo>
                  <a:pt x="2604" y="16423"/>
                </a:lnTo>
                <a:lnTo>
                  <a:pt x="0" y="29391"/>
                </a:lnTo>
                <a:lnTo>
                  <a:pt x="6460" y="44902"/>
                </a:lnTo>
                <a:lnTo>
                  <a:pt x="20674" y="54237"/>
                </a:lnTo>
                <a:lnTo>
                  <a:pt x="34888" y="61819"/>
                </a:lnTo>
                <a:lnTo>
                  <a:pt x="41349" y="72071"/>
                </a:lnTo>
                <a:lnTo>
                  <a:pt x="41349" y="82363"/>
                </a:lnTo>
                <a:lnTo>
                  <a:pt x="31433" y="85735"/>
                </a:lnTo>
                <a:lnTo>
                  <a:pt x="18324" y="85735"/>
                </a:lnTo>
                <a:lnTo>
                  <a:pt x="8397" y="83494"/>
                </a:lnTo>
                <a:lnTo>
                  <a:pt x="1476" y="78992"/>
                </a:lnTo>
                <a:lnTo>
                  <a:pt x="554" y="94719"/>
                </a:lnTo>
                <a:lnTo>
                  <a:pt x="6774" y="97353"/>
                </a:lnTo>
                <a:lnTo>
                  <a:pt x="13301" y="98951"/>
                </a:lnTo>
                <a:lnTo>
                  <a:pt x="20007" y="99742"/>
                </a:lnTo>
                <a:lnTo>
                  <a:pt x="26763" y="99955"/>
                </a:lnTo>
                <a:lnTo>
                  <a:pt x="39153" y="98173"/>
                </a:lnTo>
                <a:lnTo>
                  <a:pt x="49812" y="92723"/>
                </a:lnTo>
                <a:lnTo>
                  <a:pt x="57279" y="83447"/>
                </a:lnTo>
                <a:lnTo>
                  <a:pt x="60092" y="70186"/>
                </a:lnTo>
                <a:lnTo>
                  <a:pt x="53626" y="53125"/>
                </a:lnTo>
                <a:lnTo>
                  <a:pt x="39401" y="43869"/>
                </a:lnTo>
                <a:lnTo>
                  <a:pt x="25177" y="36680"/>
                </a:lnTo>
                <a:lnTo>
                  <a:pt x="18711" y="25821"/>
                </a:lnTo>
                <a:lnTo>
                  <a:pt x="18711" y="17968"/>
                </a:lnTo>
                <a:lnTo>
                  <a:pt x="26575" y="14208"/>
                </a:lnTo>
                <a:lnTo>
                  <a:pt x="39684" y="14208"/>
                </a:lnTo>
                <a:lnTo>
                  <a:pt x="50155" y="16659"/>
                </a:lnTo>
                <a:lnTo>
                  <a:pt x="54071" y="19088"/>
                </a:lnTo>
                <a:lnTo>
                  <a:pt x="55589" y="3738"/>
                </a:lnTo>
                <a:lnTo>
                  <a:pt x="48658" y="1675"/>
                </a:lnTo>
                <a:lnTo>
                  <a:pt x="41935" y="0"/>
                </a:lnTo>
                <a:close/>
              </a:path>
            </a:pathLst>
          </a:custGeom>
          <a:solidFill>
            <a:srgbClr val="FFFFFF"/>
          </a:solidFill>
        </p:spPr>
        <p:txBody>
          <a:bodyPr wrap="square" lIns="0" tIns="0" rIns="0" bIns="0" rtlCol="0"/>
          <a:lstStyle/>
          <a:p>
            <a:endParaRPr sz="819"/>
          </a:p>
        </p:txBody>
      </p:sp>
      <p:pic>
        <p:nvPicPr>
          <p:cNvPr id="27" name="bg object 27"/>
          <p:cNvPicPr/>
          <p:nvPr/>
        </p:nvPicPr>
        <p:blipFill>
          <a:blip r:embed="rId10" cstate="print"/>
          <a:stretch>
            <a:fillRect/>
          </a:stretch>
        </p:blipFill>
        <p:spPr>
          <a:xfrm>
            <a:off x="1500681" y="636721"/>
            <a:ext cx="159148" cy="79355"/>
          </a:xfrm>
          <a:prstGeom prst="rect">
            <a:avLst/>
          </a:prstGeom>
        </p:spPr>
      </p:pic>
      <p:sp>
        <p:nvSpPr>
          <p:cNvPr id="28" name="bg object 28"/>
          <p:cNvSpPr/>
          <p:nvPr/>
        </p:nvSpPr>
        <p:spPr>
          <a:xfrm>
            <a:off x="1673285" y="652729"/>
            <a:ext cx="24550" cy="44475"/>
          </a:xfrm>
          <a:custGeom>
            <a:avLst/>
            <a:gdLst/>
            <a:ahLst/>
            <a:cxnLst/>
            <a:rect l="l" t="t" r="r" b="b"/>
            <a:pathLst>
              <a:path w="53975" h="97790">
                <a:moveTo>
                  <a:pt x="46982" y="0"/>
                </a:moveTo>
                <a:lnTo>
                  <a:pt x="41747" y="0"/>
                </a:lnTo>
                <a:lnTo>
                  <a:pt x="34249" y="1265"/>
                </a:lnTo>
                <a:lnTo>
                  <a:pt x="27262" y="4794"/>
                </a:lnTo>
                <a:lnTo>
                  <a:pt x="21290" y="10182"/>
                </a:lnTo>
                <a:lnTo>
                  <a:pt x="16837" y="17025"/>
                </a:lnTo>
                <a:lnTo>
                  <a:pt x="16470" y="17025"/>
                </a:lnTo>
                <a:lnTo>
                  <a:pt x="16470" y="2251"/>
                </a:lnTo>
                <a:lnTo>
                  <a:pt x="0" y="2251"/>
                </a:lnTo>
                <a:lnTo>
                  <a:pt x="0" y="97724"/>
                </a:lnTo>
                <a:lnTo>
                  <a:pt x="17591" y="97724"/>
                </a:lnTo>
                <a:lnTo>
                  <a:pt x="17591" y="54291"/>
                </a:lnTo>
                <a:lnTo>
                  <a:pt x="19446" y="38099"/>
                </a:lnTo>
                <a:lnTo>
                  <a:pt x="24708" y="25836"/>
                </a:lnTo>
                <a:lnTo>
                  <a:pt x="32919" y="18065"/>
                </a:lnTo>
                <a:lnTo>
                  <a:pt x="43621" y="15350"/>
                </a:lnTo>
                <a:lnTo>
                  <a:pt x="46605" y="15350"/>
                </a:lnTo>
                <a:lnTo>
                  <a:pt x="50155" y="15737"/>
                </a:lnTo>
                <a:lnTo>
                  <a:pt x="53349" y="17025"/>
                </a:lnTo>
                <a:lnTo>
                  <a:pt x="53349" y="1319"/>
                </a:lnTo>
                <a:lnTo>
                  <a:pt x="46982" y="0"/>
                </a:lnTo>
                <a:close/>
              </a:path>
            </a:pathLst>
          </a:custGeom>
          <a:solidFill>
            <a:srgbClr val="FFFFFF"/>
          </a:solidFill>
        </p:spPr>
        <p:txBody>
          <a:bodyPr wrap="square" lIns="0" tIns="0" rIns="0" bIns="0" rtlCol="0"/>
          <a:lstStyle/>
          <a:p>
            <a:endParaRPr sz="819"/>
          </a:p>
        </p:txBody>
      </p:sp>
      <p:pic>
        <p:nvPicPr>
          <p:cNvPr id="29" name="bg object 29"/>
          <p:cNvPicPr/>
          <p:nvPr/>
        </p:nvPicPr>
        <p:blipFill>
          <a:blip r:embed="rId11" cstate="print"/>
          <a:stretch>
            <a:fillRect/>
          </a:stretch>
        </p:blipFill>
        <p:spPr>
          <a:xfrm>
            <a:off x="1706409" y="653753"/>
            <a:ext cx="38400" cy="44440"/>
          </a:xfrm>
          <a:prstGeom prst="rect">
            <a:avLst/>
          </a:prstGeom>
        </p:spPr>
      </p:pic>
      <p:pic>
        <p:nvPicPr>
          <p:cNvPr id="30" name="bg object 30"/>
          <p:cNvPicPr/>
          <p:nvPr/>
        </p:nvPicPr>
        <p:blipFill>
          <a:blip r:embed="rId12" cstate="print"/>
          <a:stretch>
            <a:fillRect/>
          </a:stretch>
        </p:blipFill>
        <p:spPr>
          <a:xfrm>
            <a:off x="1503231" y="768541"/>
            <a:ext cx="37890" cy="59422"/>
          </a:xfrm>
          <a:prstGeom prst="rect">
            <a:avLst/>
          </a:prstGeom>
        </p:spPr>
      </p:pic>
      <p:pic>
        <p:nvPicPr>
          <p:cNvPr id="31" name="bg object 31"/>
          <p:cNvPicPr/>
          <p:nvPr/>
        </p:nvPicPr>
        <p:blipFill>
          <a:blip r:embed="rId13" cstate="print"/>
          <a:stretch>
            <a:fillRect/>
          </a:stretch>
        </p:blipFill>
        <p:spPr>
          <a:xfrm>
            <a:off x="1550324" y="784537"/>
            <a:ext cx="38400" cy="44445"/>
          </a:xfrm>
          <a:prstGeom prst="rect">
            <a:avLst/>
          </a:prstGeom>
        </p:spPr>
      </p:pic>
      <p:pic>
        <p:nvPicPr>
          <p:cNvPr id="32" name="bg object 32"/>
          <p:cNvPicPr/>
          <p:nvPr/>
        </p:nvPicPr>
        <p:blipFill>
          <a:blip r:embed="rId14" cstate="print"/>
          <a:stretch>
            <a:fillRect/>
          </a:stretch>
        </p:blipFill>
        <p:spPr>
          <a:xfrm>
            <a:off x="1602351" y="764103"/>
            <a:ext cx="41300" cy="64884"/>
          </a:xfrm>
          <a:prstGeom prst="rect">
            <a:avLst/>
          </a:prstGeom>
        </p:spPr>
      </p:pic>
      <p:sp>
        <p:nvSpPr>
          <p:cNvPr id="33" name="bg object 33"/>
          <p:cNvSpPr/>
          <p:nvPr/>
        </p:nvSpPr>
        <p:spPr>
          <a:xfrm>
            <a:off x="1655399" y="764111"/>
            <a:ext cx="32348" cy="64113"/>
          </a:xfrm>
          <a:custGeom>
            <a:avLst/>
            <a:gdLst/>
            <a:ahLst/>
            <a:cxnLst/>
            <a:rect l="l" t="t" r="r" b="b"/>
            <a:pathLst>
              <a:path w="71120" h="140969">
                <a:moveTo>
                  <a:pt x="17589" y="0"/>
                </a:moveTo>
                <a:lnTo>
                  <a:pt x="0" y="0"/>
                </a:lnTo>
                <a:lnTo>
                  <a:pt x="0" y="140398"/>
                </a:lnTo>
                <a:lnTo>
                  <a:pt x="17589" y="140398"/>
                </a:lnTo>
                <a:lnTo>
                  <a:pt x="17589" y="0"/>
                </a:lnTo>
                <a:close/>
              </a:path>
              <a:path w="71120" h="140969">
                <a:moveTo>
                  <a:pt x="69646" y="44932"/>
                </a:moveTo>
                <a:lnTo>
                  <a:pt x="52057" y="44932"/>
                </a:lnTo>
                <a:lnTo>
                  <a:pt x="52057" y="140398"/>
                </a:lnTo>
                <a:lnTo>
                  <a:pt x="69646" y="140398"/>
                </a:lnTo>
                <a:lnTo>
                  <a:pt x="69646" y="44932"/>
                </a:lnTo>
                <a:close/>
              </a:path>
              <a:path w="71120" h="140969">
                <a:moveTo>
                  <a:pt x="70764" y="3733"/>
                </a:moveTo>
                <a:lnTo>
                  <a:pt x="50914" y="3733"/>
                </a:lnTo>
                <a:lnTo>
                  <a:pt x="50914" y="23596"/>
                </a:lnTo>
                <a:lnTo>
                  <a:pt x="70764" y="23596"/>
                </a:lnTo>
                <a:lnTo>
                  <a:pt x="70764" y="3733"/>
                </a:lnTo>
                <a:close/>
              </a:path>
            </a:pathLst>
          </a:custGeom>
          <a:solidFill>
            <a:srgbClr val="FFFFFF"/>
          </a:solidFill>
        </p:spPr>
        <p:txBody>
          <a:bodyPr wrap="square" lIns="0" tIns="0" rIns="0" bIns="0" rtlCol="0"/>
          <a:lstStyle/>
          <a:p>
            <a:endParaRPr sz="819"/>
          </a:p>
        </p:txBody>
      </p:sp>
      <p:pic>
        <p:nvPicPr>
          <p:cNvPr id="34" name="bg object 34"/>
          <p:cNvPicPr/>
          <p:nvPr/>
        </p:nvPicPr>
        <p:blipFill>
          <a:blip r:embed="rId15" cstate="print"/>
          <a:stretch>
            <a:fillRect/>
          </a:stretch>
        </p:blipFill>
        <p:spPr>
          <a:xfrm>
            <a:off x="1698149" y="783517"/>
            <a:ext cx="32180" cy="45464"/>
          </a:xfrm>
          <a:prstGeom prst="rect">
            <a:avLst/>
          </a:prstGeom>
        </p:spPr>
      </p:pic>
      <p:sp>
        <p:nvSpPr>
          <p:cNvPr id="35" name="bg object 35"/>
          <p:cNvSpPr/>
          <p:nvPr/>
        </p:nvSpPr>
        <p:spPr>
          <a:xfrm>
            <a:off x="1764394" y="768536"/>
            <a:ext cx="45633" cy="59492"/>
          </a:xfrm>
          <a:custGeom>
            <a:avLst/>
            <a:gdLst/>
            <a:ahLst/>
            <a:cxnLst/>
            <a:rect l="l" t="t" r="r" b="b"/>
            <a:pathLst>
              <a:path w="100329" h="130810">
                <a:moveTo>
                  <a:pt x="99987" y="0"/>
                </a:moveTo>
                <a:lnTo>
                  <a:pt x="81241" y="0"/>
                </a:lnTo>
                <a:lnTo>
                  <a:pt x="81241" y="54610"/>
                </a:lnTo>
                <a:lnTo>
                  <a:pt x="18719" y="54610"/>
                </a:lnTo>
                <a:lnTo>
                  <a:pt x="18719" y="0"/>
                </a:lnTo>
                <a:lnTo>
                  <a:pt x="0" y="0"/>
                </a:lnTo>
                <a:lnTo>
                  <a:pt x="0" y="54610"/>
                </a:lnTo>
                <a:lnTo>
                  <a:pt x="0" y="71120"/>
                </a:lnTo>
                <a:lnTo>
                  <a:pt x="0" y="130810"/>
                </a:lnTo>
                <a:lnTo>
                  <a:pt x="18719" y="130810"/>
                </a:lnTo>
                <a:lnTo>
                  <a:pt x="18719" y="71120"/>
                </a:lnTo>
                <a:lnTo>
                  <a:pt x="81241" y="71120"/>
                </a:lnTo>
                <a:lnTo>
                  <a:pt x="81241" y="130810"/>
                </a:lnTo>
                <a:lnTo>
                  <a:pt x="99987" y="130810"/>
                </a:lnTo>
                <a:lnTo>
                  <a:pt x="99987" y="71120"/>
                </a:lnTo>
                <a:lnTo>
                  <a:pt x="99987" y="54610"/>
                </a:lnTo>
                <a:lnTo>
                  <a:pt x="99987" y="0"/>
                </a:lnTo>
                <a:close/>
              </a:path>
            </a:pathLst>
          </a:custGeom>
          <a:solidFill>
            <a:srgbClr val="FFFFFF"/>
          </a:solidFill>
        </p:spPr>
        <p:txBody>
          <a:bodyPr wrap="square" lIns="0" tIns="0" rIns="0" bIns="0" rtlCol="0"/>
          <a:lstStyle/>
          <a:p>
            <a:endParaRPr sz="819"/>
          </a:p>
        </p:txBody>
      </p:sp>
      <p:pic>
        <p:nvPicPr>
          <p:cNvPr id="36" name="bg object 36"/>
          <p:cNvPicPr/>
          <p:nvPr/>
        </p:nvPicPr>
        <p:blipFill>
          <a:blip r:embed="rId16" cstate="print"/>
          <a:stretch>
            <a:fillRect/>
          </a:stretch>
        </p:blipFill>
        <p:spPr>
          <a:xfrm>
            <a:off x="1821793" y="783517"/>
            <a:ext cx="84382" cy="45471"/>
          </a:xfrm>
          <a:prstGeom prst="rect">
            <a:avLst/>
          </a:prstGeom>
        </p:spPr>
      </p:pic>
      <p:sp>
        <p:nvSpPr>
          <p:cNvPr id="37" name="bg object 37"/>
          <p:cNvSpPr/>
          <p:nvPr/>
        </p:nvSpPr>
        <p:spPr>
          <a:xfrm>
            <a:off x="1920390" y="764111"/>
            <a:ext cx="46500" cy="64980"/>
          </a:xfrm>
          <a:custGeom>
            <a:avLst/>
            <a:gdLst/>
            <a:ahLst/>
            <a:cxnLst/>
            <a:rect l="l" t="t" r="r" b="b"/>
            <a:pathLst>
              <a:path w="102235" h="142875">
                <a:moveTo>
                  <a:pt x="17589" y="0"/>
                </a:moveTo>
                <a:lnTo>
                  <a:pt x="0" y="0"/>
                </a:lnTo>
                <a:lnTo>
                  <a:pt x="0" y="140398"/>
                </a:lnTo>
                <a:lnTo>
                  <a:pt x="17589" y="140398"/>
                </a:lnTo>
                <a:lnTo>
                  <a:pt x="17589" y="0"/>
                </a:lnTo>
                <a:close/>
              </a:path>
              <a:path w="102235" h="142875">
                <a:moveTo>
                  <a:pt x="102031" y="125056"/>
                </a:moveTo>
                <a:lnTo>
                  <a:pt x="99415" y="126733"/>
                </a:lnTo>
                <a:lnTo>
                  <a:pt x="95491" y="128409"/>
                </a:lnTo>
                <a:lnTo>
                  <a:pt x="82003" y="128409"/>
                </a:lnTo>
                <a:lnTo>
                  <a:pt x="75285" y="122440"/>
                </a:lnTo>
                <a:lnTo>
                  <a:pt x="75285" y="59156"/>
                </a:lnTo>
                <a:lnTo>
                  <a:pt x="100545" y="59156"/>
                </a:lnTo>
                <a:lnTo>
                  <a:pt x="100545" y="44945"/>
                </a:lnTo>
                <a:lnTo>
                  <a:pt x="75285" y="44945"/>
                </a:lnTo>
                <a:lnTo>
                  <a:pt x="75285" y="17221"/>
                </a:lnTo>
                <a:lnTo>
                  <a:pt x="57670" y="22847"/>
                </a:lnTo>
                <a:lnTo>
                  <a:pt x="57670" y="44945"/>
                </a:lnTo>
                <a:lnTo>
                  <a:pt x="36144" y="44945"/>
                </a:lnTo>
                <a:lnTo>
                  <a:pt x="36144" y="59156"/>
                </a:lnTo>
                <a:lnTo>
                  <a:pt x="57670" y="59156"/>
                </a:lnTo>
                <a:lnTo>
                  <a:pt x="57670" y="114960"/>
                </a:lnTo>
                <a:lnTo>
                  <a:pt x="59702" y="127330"/>
                </a:lnTo>
                <a:lnTo>
                  <a:pt x="65557" y="135953"/>
                </a:lnTo>
                <a:lnTo>
                  <a:pt x="74803" y="140995"/>
                </a:lnTo>
                <a:lnTo>
                  <a:pt x="87045" y="142646"/>
                </a:lnTo>
                <a:lnTo>
                  <a:pt x="92684" y="142646"/>
                </a:lnTo>
                <a:lnTo>
                  <a:pt x="102031" y="140030"/>
                </a:lnTo>
                <a:lnTo>
                  <a:pt x="102031" y="125056"/>
                </a:lnTo>
                <a:close/>
              </a:path>
            </a:pathLst>
          </a:custGeom>
          <a:solidFill>
            <a:srgbClr val="FFFFFF"/>
          </a:solidFill>
        </p:spPr>
        <p:txBody>
          <a:bodyPr wrap="square" lIns="0" tIns="0" rIns="0" bIns="0" rtlCol="0"/>
          <a:lstStyle/>
          <a:p>
            <a:endParaRPr sz="819"/>
          </a:p>
        </p:txBody>
      </p:sp>
      <p:pic>
        <p:nvPicPr>
          <p:cNvPr id="38" name="bg object 38"/>
          <p:cNvPicPr/>
          <p:nvPr/>
        </p:nvPicPr>
        <p:blipFill>
          <a:blip r:embed="rId17" cstate="print"/>
          <a:stretch>
            <a:fillRect/>
          </a:stretch>
        </p:blipFill>
        <p:spPr>
          <a:xfrm>
            <a:off x="1976174" y="764109"/>
            <a:ext cx="38395" cy="63856"/>
          </a:xfrm>
          <a:prstGeom prst="rect">
            <a:avLst/>
          </a:prstGeom>
        </p:spPr>
      </p:pic>
      <p:pic>
        <p:nvPicPr>
          <p:cNvPr id="39" name="bg object 39"/>
          <p:cNvPicPr/>
          <p:nvPr/>
        </p:nvPicPr>
        <p:blipFill>
          <a:blip r:embed="rId18" cstate="print"/>
          <a:stretch>
            <a:fillRect/>
          </a:stretch>
        </p:blipFill>
        <p:spPr>
          <a:xfrm>
            <a:off x="1496336" y="870716"/>
            <a:ext cx="125932" cy="60446"/>
          </a:xfrm>
          <a:prstGeom prst="rect">
            <a:avLst/>
          </a:prstGeom>
        </p:spPr>
      </p:pic>
      <p:sp>
        <p:nvSpPr>
          <p:cNvPr id="40" name="bg object 40"/>
          <p:cNvSpPr/>
          <p:nvPr/>
        </p:nvSpPr>
        <p:spPr>
          <a:xfrm>
            <a:off x="1636504" y="866285"/>
            <a:ext cx="8087" cy="64113"/>
          </a:xfrm>
          <a:custGeom>
            <a:avLst/>
            <a:gdLst/>
            <a:ahLst/>
            <a:cxnLst/>
            <a:rect l="l" t="t" r="r" b="b"/>
            <a:pathLst>
              <a:path w="17779" h="140969">
                <a:moveTo>
                  <a:pt x="17591" y="0"/>
                </a:moveTo>
                <a:lnTo>
                  <a:pt x="0" y="0"/>
                </a:lnTo>
                <a:lnTo>
                  <a:pt x="0" y="140404"/>
                </a:lnTo>
                <a:lnTo>
                  <a:pt x="17591" y="140404"/>
                </a:lnTo>
                <a:lnTo>
                  <a:pt x="17591" y="0"/>
                </a:lnTo>
                <a:close/>
              </a:path>
            </a:pathLst>
          </a:custGeom>
          <a:solidFill>
            <a:srgbClr val="FFFFFF"/>
          </a:solidFill>
        </p:spPr>
        <p:txBody>
          <a:bodyPr wrap="square" lIns="0" tIns="0" rIns="0" bIns="0" rtlCol="0"/>
          <a:lstStyle/>
          <a:p>
            <a:endParaRPr sz="819"/>
          </a:p>
        </p:txBody>
      </p:sp>
      <p:pic>
        <p:nvPicPr>
          <p:cNvPr id="41" name="bg object 41"/>
          <p:cNvPicPr/>
          <p:nvPr/>
        </p:nvPicPr>
        <p:blipFill>
          <a:blip r:embed="rId19" cstate="print"/>
          <a:stretch>
            <a:fillRect/>
          </a:stretch>
        </p:blipFill>
        <p:spPr>
          <a:xfrm>
            <a:off x="1656256" y="885696"/>
            <a:ext cx="73657" cy="45470"/>
          </a:xfrm>
          <a:prstGeom prst="rect">
            <a:avLst/>
          </a:prstGeom>
        </p:spPr>
      </p:pic>
      <p:sp>
        <p:nvSpPr>
          <p:cNvPr id="42" name="bg object 42"/>
          <p:cNvSpPr/>
          <p:nvPr/>
        </p:nvSpPr>
        <p:spPr>
          <a:xfrm>
            <a:off x="357188" y="4785976"/>
            <a:ext cx="8429751" cy="0"/>
          </a:xfrm>
          <a:custGeom>
            <a:avLst/>
            <a:gdLst/>
            <a:ahLst/>
            <a:cxnLst/>
            <a:rect l="l" t="t" r="r" b="b"/>
            <a:pathLst>
              <a:path w="18533745">
                <a:moveTo>
                  <a:pt x="0" y="0"/>
                </a:moveTo>
                <a:lnTo>
                  <a:pt x="18533467" y="0"/>
                </a:lnTo>
              </a:path>
            </a:pathLst>
          </a:custGeom>
          <a:ln w="10470">
            <a:solidFill>
              <a:srgbClr val="FFFFFF"/>
            </a:solidFill>
          </a:ln>
        </p:spPr>
        <p:txBody>
          <a:bodyPr wrap="square" lIns="0" tIns="0" rIns="0" bIns="0" rtlCol="0"/>
          <a:lstStyle/>
          <a:p>
            <a:endParaRPr sz="819"/>
          </a:p>
        </p:txBody>
      </p:sp>
      <p:pic>
        <p:nvPicPr>
          <p:cNvPr id="43" name="bg object 43"/>
          <p:cNvPicPr/>
          <p:nvPr/>
        </p:nvPicPr>
        <p:blipFill>
          <a:blip r:embed="rId20" cstate="print"/>
          <a:stretch>
            <a:fillRect/>
          </a:stretch>
        </p:blipFill>
        <p:spPr>
          <a:xfrm>
            <a:off x="5378077" y="0"/>
            <a:ext cx="3765923" cy="5143139"/>
          </a:xfrm>
          <a:prstGeom prst="rect">
            <a:avLst/>
          </a:prstGeom>
        </p:spPr>
      </p:pic>
      <p:sp>
        <p:nvSpPr>
          <p:cNvPr id="2" name="Holder 2"/>
          <p:cNvSpPr>
            <a:spLocks noGrp="1"/>
          </p:cNvSpPr>
          <p:nvPr>
            <p:ph type="title"/>
          </p:nvPr>
        </p:nvSpPr>
        <p:spPr>
          <a:xfrm>
            <a:off x="471541" y="1172145"/>
            <a:ext cx="4221289" cy="839862"/>
          </a:xfrm>
        </p:spPr>
        <p:txBody>
          <a:bodyPr lIns="0" tIns="0" rIns="0" bIns="0"/>
          <a:lstStyle>
            <a:lvl1pPr>
              <a:defRPr sz="2729" b="1" i="0">
                <a:solidFill>
                  <a:schemeClr val="bg1"/>
                </a:solidFill>
                <a:latin typeface="Ubuntu"/>
                <a:cs typeface="Ubuntu"/>
              </a:defRPr>
            </a:lvl1pPr>
          </a:lstStyle>
          <a:p>
            <a:r>
              <a:rPr lang="en-US" dirty="0"/>
              <a:t>Click to edit Master title style</a:t>
            </a:r>
            <a:endParaRPr dirty="0"/>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lang="en-GB"/>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12/5/2023</a:t>
            </a:fld>
            <a:endParaRPr lang="en-US"/>
          </a:p>
        </p:txBody>
      </p:sp>
      <p:sp>
        <p:nvSpPr>
          <p:cNvPr id="5" name="Holder 5"/>
          <p:cNvSpPr>
            <a:spLocks noGrp="1"/>
          </p:cNvSpPr>
          <p:nvPr>
            <p:ph type="sldNum" sz="quarter" idx="7"/>
          </p:nvPr>
        </p:nvSpPr>
        <p:spPr/>
        <p:txBody>
          <a:bodyPr lIns="0" tIns="0" rIns="0" bIns="0"/>
          <a:lstStyle>
            <a:lvl1pPr>
              <a:defRPr sz="523" b="1" i="0">
                <a:solidFill>
                  <a:srgbClr val="315083"/>
                </a:solidFill>
                <a:latin typeface="Ubuntu"/>
                <a:cs typeface="Ubuntu"/>
              </a:defRPr>
            </a:lvl1pPr>
          </a:lstStyle>
          <a:p>
            <a:pPr marL="17328">
              <a:spcBef>
                <a:spcPts val="11"/>
              </a:spcBef>
            </a:pPr>
            <a:fld id="{81D60167-4931-47E6-BA6A-407CBD079E47}" type="slidenum">
              <a:rPr lang="en-GB" smtClean="0"/>
              <a:pPr marL="17328">
                <a:spcBef>
                  <a:spcPts val="11"/>
                </a:spcBef>
              </a:pPr>
              <a:t>‹#›</a:t>
            </a:fld>
            <a:endParaRPr lang="en-GB"/>
          </a:p>
        </p:txBody>
      </p:sp>
    </p:spTree>
    <p:extLst>
      <p:ext uri="{BB962C8B-B14F-4D97-AF65-F5344CB8AC3E}">
        <p14:creationId xmlns:p14="http://schemas.microsoft.com/office/powerpoint/2010/main" val="16606272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lang="en-GB"/>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12/5/2023</a:t>
            </a:fld>
            <a:endParaRPr lang="en-US"/>
          </a:p>
        </p:txBody>
      </p:sp>
      <p:sp>
        <p:nvSpPr>
          <p:cNvPr id="4" name="Holder 4"/>
          <p:cNvSpPr>
            <a:spLocks noGrp="1"/>
          </p:cNvSpPr>
          <p:nvPr>
            <p:ph type="sldNum" sz="quarter" idx="7"/>
          </p:nvPr>
        </p:nvSpPr>
        <p:spPr/>
        <p:txBody>
          <a:bodyPr lIns="0" tIns="0" rIns="0" bIns="0"/>
          <a:lstStyle>
            <a:lvl1pPr>
              <a:defRPr sz="523" b="1" i="0">
                <a:solidFill>
                  <a:srgbClr val="315083"/>
                </a:solidFill>
                <a:latin typeface="Ubuntu"/>
                <a:cs typeface="Ubuntu"/>
              </a:defRPr>
            </a:lvl1pPr>
          </a:lstStyle>
          <a:p>
            <a:pPr marL="17328">
              <a:spcBef>
                <a:spcPts val="11"/>
              </a:spcBef>
            </a:pPr>
            <a:fld id="{81D60167-4931-47E6-BA6A-407CBD079E47}" type="slidenum">
              <a:rPr lang="en-GB" smtClean="0"/>
              <a:pPr marL="17328">
                <a:spcBef>
                  <a:spcPts val="11"/>
                </a:spcBef>
              </a:pPr>
              <a:t>‹#›</a:t>
            </a:fld>
            <a:endParaRPr lang="en-GB"/>
          </a:p>
        </p:txBody>
      </p:sp>
    </p:spTree>
    <p:extLst>
      <p:ext uri="{BB962C8B-B14F-4D97-AF65-F5344CB8AC3E}">
        <p14:creationId xmlns:p14="http://schemas.microsoft.com/office/powerpoint/2010/main" val="3665679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rop">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5868145" y="484188"/>
            <a:ext cx="2699594" cy="395286"/>
          </a:xfrm>
        </p:spPr>
        <p:txBody>
          <a:bodyPr>
            <a:noAutofit/>
          </a:bodyPr>
          <a:lstStyle>
            <a:lvl1pPr marL="0" indent="0" algn="r">
              <a:spcBef>
                <a:spcPts val="0"/>
              </a:spcBef>
              <a:buFont typeface="Arial" panose="020B0604020202020204" pitchFamily="34" charset="0"/>
              <a:buNone/>
              <a:defRPr sz="1100"/>
            </a:lvl1pPr>
            <a:lvl2pPr>
              <a:defRPr sz="1100"/>
            </a:lvl2pPr>
            <a:lvl3pPr>
              <a:defRPr sz="1050"/>
            </a:lvl3pPr>
            <a:lvl4pPr>
              <a:defRPr sz="1000"/>
            </a:lvl4pPr>
            <a:lvl5pPr>
              <a:defRPr sz="1000"/>
            </a:lvl5pPr>
          </a:lstStyle>
          <a:p>
            <a:pPr lvl="0"/>
            <a:r>
              <a:rPr lang="en-US"/>
              <a:t>Click to edit Master text styles</a:t>
            </a:r>
          </a:p>
        </p:txBody>
      </p:sp>
      <p:sp>
        <p:nvSpPr>
          <p:cNvPr id="10" name="Freeform 5" hidden="1"/>
          <p:cNvSpPr>
            <a:spLocks/>
          </p:cNvSpPr>
          <p:nvPr userDrawn="1"/>
        </p:nvSpPr>
        <p:spPr bwMode="auto">
          <a:xfrm>
            <a:off x="2738437" y="638412"/>
            <a:ext cx="3128963" cy="4100511"/>
          </a:xfrm>
          <a:custGeom>
            <a:avLst/>
            <a:gdLst>
              <a:gd name="T0" fmla="*/ 976 w 976"/>
              <a:gd name="T1" fmla="*/ 792 h 1280"/>
              <a:gd name="T2" fmla="*/ 488 w 976"/>
              <a:gd name="T3" fmla="*/ 1280 h 1280"/>
              <a:gd name="T4" fmla="*/ 0 w 976"/>
              <a:gd name="T5" fmla="*/ 792 h 1280"/>
              <a:gd name="T6" fmla="*/ 488 w 976"/>
              <a:gd name="T7" fmla="*/ 0 h 1280"/>
              <a:gd name="T8" fmla="*/ 976 w 976"/>
              <a:gd name="T9" fmla="*/ 792 h 1280"/>
            </a:gdLst>
            <a:ahLst/>
            <a:cxnLst>
              <a:cxn ang="0">
                <a:pos x="T0" y="T1"/>
              </a:cxn>
              <a:cxn ang="0">
                <a:pos x="T2" y="T3"/>
              </a:cxn>
              <a:cxn ang="0">
                <a:pos x="T4" y="T5"/>
              </a:cxn>
              <a:cxn ang="0">
                <a:pos x="T6" y="T7"/>
              </a:cxn>
              <a:cxn ang="0">
                <a:pos x="T8" y="T9"/>
              </a:cxn>
            </a:cxnLst>
            <a:rect l="0" t="0" r="r" b="b"/>
            <a:pathLst>
              <a:path w="976" h="1280">
                <a:moveTo>
                  <a:pt x="976" y="792"/>
                </a:moveTo>
                <a:cubicBezTo>
                  <a:pt x="976" y="1061"/>
                  <a:pt x="757" y="1280"/>
                  <a:pt x="488" y="1280"/>
                </a:cubicBezTo>
                <a:cubicBezTo>
                  <a:pt x="218" y="1280"/>
                  <a:pt x="0" y="1061"/>
                  <a:pt x="0" y="792"/>
                </a:cubicBezTo>
                <a:cubicBezTo>
                  <a:pt x="0" y="523"/>
                  <a:pt x="488" y="0"/>
                  <a:pt x="488" y="0"/>
                </a:cubicBezTo>
                <a:cubicBezTo>
                  <a:pt x="488" y="0"/>
                  <a:pt x="976" y="523"/>
                  <a:pt x="976" y="792"/>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4" name="Text Placeholder 3"/>
          <p:cNvSpPr>
            <a:spLocks noGrp="1"/>
          </p:cNvSpPr>
          <p:nvPr>
            <p:ph type="body" sz="quarter" idx="12"/>
          </p:nvPr>
        </p:nvSpPr>
        <p:spPr>
          <a:xfrm>
            <a:off x="2627785" y="513537"/>
            <a:ext cx="3419570" cy="4434702"/>
          </a:xfrm>
          <a:custGeom>
            <a:avLst/>
            <a:gdLst>
              <a:gd name="connsiteX0" fmla="*/ 3 w 2808312"/>
              <a:gd name="connsiteY0" fmla="*/ 1565086 h 4097460"/>
              <a:gd name="connsiteX1" fmla="*/ 1404156 w 2808312"/>
              <a:gd name="connsiteY1" fmla="*/ 0 h 4097460"/>
              <a:gd name="connsiteX2" fmla="*/ 2808309 w 2808312"/>
              <a:gd name="connsiteY2" fmla="*/ 1565086 h 4097460"/>
              <a:gd name="connsiteX3" fmla="*/ 2271970 w 2808312"/>
              <a:gd name="connsiteY3" fmla="*/ 4097450 h 4097460"/>
              <a:gd name="connsiteX4" fmla="*/ 536342 w 2808312"/>
              <a:gd name="connsiteY4" fmla="*/ 4097450 h 4097460"/>
              <a:gd name="connsiteX5" fmla="*/ 3 w 2808312"/>
              <a:gd name="connsiteY5" fmla="*/ 1565086 h 4097460"/>
              <a:gd name="connsiteX0" fmla="*/ 0 w 2808306"/>
              <a:gd name="connsiteY0" fmla="*/ 1565086 h 4097450"/>
              <a:gd name="connsiteX1" fmla="*/ 1404153 w 2808306"/>
              <a:gd name="connsiteY1" fmla="*/ 0 h 4097450"/>
              <a:gd name="connsiteX2" fmla="*/ 2808306 w 2808306"/>
              <a:gd name="connsiteY2" fmla="*/ 1565086 h 4097450"/>
              <a:gd name="connsiteX3" fmla="*/ 2271967 w 2808306"/>
              <a:gd name="connsiteY3" fmla="*/ 4097450 h 4097450"/>
              <a:gd name="connsiteX4" fmla="*/ 536339 w 2808306"/>
              <a:gd name="connsiteY4" fmla="*/ 4097450 h 4097450"/>
              <a:gd name="connsiteX5" fmla="*/ 0 w 2808306"/>
              <a:gd name="connsiteY5" fmla="*/ 1565086 h 4097450"/>
              <a:gd name="connsiteX0" fmla="*/ 36856 w 2845162"/>
              <a:gd name="connsiteY0" fmla="*/ 1565086 h 4097450"/>
              <a:gd name="connsiteX1" fmla="*/ 1441009 w 2845162"/>
              <a:gd name="connsiteY1" fmla="*/ 0 h 4097450"/>
              <a:gd name="connsiteX2" fmla="*/ 2845162 w 2845162"/>
              <a:gd name="connsiteY2" fmla="*/ 1565086 h 4097450"/>
              <a:gd name="connsiteX3" fmla="*/ 2308823 w 2845162"/>
              <a:gd name="connsiteY3" fmla="*/ 4097450 h 4097450"/>
              <a:gd name="connsiteX4" fmla="*/ 573195 w 2845162"/>
              <a:gd name="connsiteY4" fmla="*/ 4097450 h 4097450"/>
              <a:gd name="connsiteX5" fmla="*/ 36856 w 2845162"/>
              <a:gd name="connsiteY5" fmla="*/ 1565086 h 4097450"/>
              <a:gd name="connsiteX0" fmla="*/ 36856 w 2882018"/>
              <a:gd name="connsiteY0" fmla="*/ 1565086 h 4097450"/>
              <a:gd name="connsiteX1" fmla="*/ 1441009 w 2882018"/>
              <a:gd name="connsiteY1" fmla="*/ 0 h 4097450"/>
              <a:gd name="connsiteX2" fmla="*/ 2845162 w 2882018"/>
              <a:gd name="connsiteY2" fmla="*/ 1565086 h 4097450"/>
              <a:gd name="connsiteX3" fmla="*/ 2308823 w 2882018"/>
              <a:gd name="connsiteY3" fmla="*/ 4097450 h 4097450"/>
              <a:gd name="connsiteX4" fmla="*/ 573195 w 2882018"/>
              <a:gd name="connsiteY4" fmla="*/ 4097450 h 4097450"/>
              <a:gd name="connsiteX5" fmla="*/ 36856 w 2882018"/>
              <a:gd name="connsiteY5" fmla="*/ 1565086 h 4097450"/>
              <a:gd name="connsiteX0" fmla="*/ 29664 w 3004479"/>
              <a:gd name="connsiteY0" fmla="*/ 2329361 h 4368318"/>
              <a:gd name="connsiteX1" fmla="*/ 1563470 w 3004479"/>
              <a:gd name="connsiteY1" fmla="*/ 0 h 4368318"/>
              <a:gd name="connsiteX2" fmla="*/ 2967623 w 3004479"/>
              <a:gd name="connsiteY2" fmla="*/ 1565086 h 4368318"/>
              <a:gd name="connsiteX3" fmla="*/ 2431284 w 3004479"/>
              <a:gd name="connsiteY3" fmla="*/ 4097450 h 4368318"/>
              <a:gd name="connsiteX4" fmla="*/ 695656 w 3004479"/>
              <a:gd name="connsiteY4" fmla="*/ 4097450 h 4368318"/>
              <a:gd name="connsiteX5" fmla="*/ 29664 w 3004479"/>
              <a:gd name="connsiteY5" fmla="*/ 2329361 h 4368318"/>
              <a:gd name="connsiteX0" fmla="*/ 29664 w 3146516"/>
              <a:gd name="connsiteY0" fmla="*/ 2329361 h 4316758"/>
              <a:gd name="connsiteX1" fmla="*/ 1563470 w 3146516"/>
              <a:gd name="connsiteY1" fmla="*/ 0 h 4316758"/>
              <a:gd name="connsiteX2" fmla="*/ 3117748 w 3146516"/>
              <a:gd name="connsiteY2" fmla="*/ 2356656 h 4316758"/>
              <a:gd name="connsiteX3" fmla="*/ 2431284 w 3146516"/>
              <a:gd name="connsiteY3" fmla="*/ 4097450 h 4316758"/>
              <a:gd name="connsiteX4" fmla="*/ 695656 w 3146516"/>
              <a:gd name="connsiteY4" fmla="*/ 4097450 h 4316758"/>
              <a:gd name="connsiteX5" fmla="*/ 29664 w 3146516"/>
              <a:gd name="connsiteY5" fmla="*/ 2329361 h 4316758"/>
              <a:gd name="connsiteX0" fmla="*/ 168624 w 3285476"/>
              <a:gd name="connsiteY0" fmla="*/ 2329361 h 4316758"/>
              <a:gd name="connsiteX1" fmla="*/ 1702430 w 3285476"/>
              <a:gd name="connsiteY1" fmla="*/ 0 h 4316758"/>
              <a:gd name="connsiteX2" fmla="*/ 3256708 w 3285476"/>
              <a:gd name="connsiteY2" fmla="*/ 2356656 h 4316758"/>
              <a:gd name="connsiteX3" fmla="*/ 2570244 w 3285476"/>
              <a:gd name="connsiteY3" fmla="*/ 4097450 h 4316758"/>
              <a:gd name="connsiteX4" fmla="*/ 834616 w 3285476"/>
              <a:gd name="connsiteY4" fmla="*/ 4097450 h 4316758"/>
              <a:gd name="connsiteX5" fmla="*/ 168624 w 3285476"/>
              <a:gd name="connsiteY5" fmla="*/ 2329361 h 4316758"/>
              <a:gd name="connsiteX0" fmla="*/ 1700 w 3118552"/>
              <a:gd name="connsiteY0" fmla="*/ 2329361 h 4316758"/>
              <a:gd name="connsiteX1" fmla="*/ 1535506 w 3118552"/>
              <a:gd name="connsiteY1" fmla="*/ 0 h 4316758"/>
              <a:gd name="connsiteX2" fmla="*/ 3089784 w 3118552"/>
              <a:gd name="connsiteY2" fmla="*/ 2356656 h 4316758"/>
              <a:gd name="connsiteX3" fmla="*/ 2403320 w 3118552"/>
              <a:gd name="connsiteY3" fmla="*/ 4097450 h 4316758"/>
              <a:gd name="connsiteX4" fmla="*/ 667692 w 3118552"/>
              <a:gd name="connsiteY4" fmla="*/ 4097450 h 4316758"/>
              <a:gd name="connsiteX5" fmla="*/ 1700 w 3118552"/>
              <a:gd name="connsiteY5" fmla="*/ 2329361 h 4316758"/>
              <a:gd name="connsiteX0" fmla="*/ 40 w 3116892"/>
              <a:gd name="connsiteY0" fmla="*/ 2329361 h 4316758"/>
              <a:gd name="connsiteX1" fmla="*/ 1533846 w 3116892"/>
              <a:gd name="connsiteY1" fmla="*/ 0 h 4316758"/>
              <a:gd name="connsiteX2" fmla="*/ 3088124 w 3116892"/>
              <a:gd name="connsiteY2" fmla="*/ 2356656 h 4316758"/>
              <a:gd name="connsiteX3" fmla="*/ 2401660 w 3116892"/>
              <a:gd name="connsiteY3" fmla="*/ 4097450 h 4316758"/>
              <a:gd name="connsiteX4" fmla="*/ 666032 w 3116892"/>
              <a:gd name="connsiteY4" fmla="*/ 4097450 h 4316758"/>
              <a:gd name="connsiteX5" fmla="*/ 40 w 3116892"/>
              <a:gd name="connsiteY5" fmla="*/ 2329361 h 4316758"/>
              <a:gd name="connsiteX0" fmla="*/ 40 w 3257172"/>
              <a:gd name="connsiteY0" fmla="*/ 2329361 h 4316758"/>
              <a:gd name="connsiteX1" fmla="*/ 1533846 w 3257172"/>
              <a:gd name="connsiteY1" fmla="*/ 0 h 4316758"/>
              <a:gd name="connsiteX2" fmla="*/ 3088124 w 3257172"/>
              <a:gd name="connsiteY2" fmla="*/ 2356656 h 4316758"/>
              <a:gd name="connsiteX3" fmla="*/ 2401660 w 3257172"/>
              <a:gd name="connsiteY3" fmla="*/ 4097450 h 4316758"/>
              <a:gd name="connsiteX4" fmla="*/ 666032 w 3257172"/>
              <a:gd name="connsiteY4" fmla="*/ 4097450 h 4316758"/>
              <a:gd name="connsiteX5" fmla="*/ 40 w 3257172"/>
              <a:gd name="connsiteY5" fmla="*/ 2329361 h 4316758"/>
              <a:gd name="connsiteX0" fmla="*/ 40 w 3088225"/>
              <a:gd name="connsiteY0" fmla="*/ 2329361 h 4316758"/>
              <a:gd name="connsiteX1" fmla="*/ 1533846 w 3088225"/>
              <a:gd name="connsiteY1" fmla="*/ 0 h 4316758"/>
              <a:gd name="connsiteX2" fmla="*/ 3088124 w 3088225"/>
              <a:gd name="connsiteY2" fmla="*/ 2356656 h 4316758"/>
              <a:gd name="connsiteX3" fmla="*/ 2401660 w 3088225"/>
              <a:gd name="connsiteY3" fmla="*/ 4097450 h 4316758"/>
              <a:gd name="connsiteX4" fmla="*/ 666032 w 3088225"/>
              <a:gd name="connsiteY4" fmla="*/ 4097450 h 4316758"/>
              <a:gd name="connsiteX5" fmla="*/ 40 w 3088225"/>
              <a:gd name="connsiteY5" fmla="*/ 2329361 h 4316758"/>
              <a:gd name="connsiteX0" fmla="*/ 33460 w 3121647"/>
              <a:gd name="connsiteY0" fmla="*/ 2329361 h 4194475"/>
              <a:gd name="connsiteX1" fmla="*/ 1567266 w 3121647"/>
              <a:gd name="connsiteY1" fmla="*/ 0 h 4194475"/>
              <a:gd name="connsiteX2" fmla="*/ 3121544 w 3121647"/>
              <a:gd name="connsiteY2" fmla="*/ 2356656 h 4194475"/>
              <a:gd name="connsiteX3" fmla="*/ 2435080 w 3121647"/>
              <a:gd name="connsiteY3" fmla="*/ 4097450 h 4194475"/>
              <a:gd name="connsiteX4" fmla="*/ 665333 w 3121647"/>
              <a:gd name="connsiteY4" fmla="*/ 3797199 h 4194475"/>
              <a:gd name="connsiteX5" fmla="*/ 33460 w 3121647"/>
              <a:gd name="connsiteY5" fmla="*/ 2329361 h 4194475"/>
              <a:gd name="connsiteX0" fmla="*/ 32801 w 3143624"/>
              <a:gd name="connsiteY0" fmla="*/ 2329361 h 4020083"/>
              <a:gd name="connsiteX1" fmla="*/ 1566607 w 3143624"/>
              <a:gd name="connsiteY1" fmla="*/ 0 h 4020083"/>
              <a:gd name="connsiteX2" fmla="*/ 3120885 w 3143624"/>
              <a:gd name="connsiteY2" fmla="*/ 2356656 h 4020083"/>
              <a:gd name="connsiteX3" fmla="*/ 2366182 w 3143624"/>
              <a:gd name="connsiteY3" fmla="*/ 3865438 h 4020083"/>
              <a:gd name="connsiteX4" fmla="*/ 664674 w 3143624"/>
              <a:gd name="connsiteY4" fmla="*/ 3797199 h 4020083"/>
              <a:gd name="connsiteX5" fmla="*/ 32801 w 3143624"/>
              <a:gd name="connsiteY5" fmla="*/ 2329361 h 4020083"/>
              <a:gd name="connsiteX0" fmla="*/ 32801 w 3146956"/>
              <a:gd name="connsiteY0" fmla="*/ 2329361 h 4063232"/>
              <a:gd name="connsiteX1" fmla="*/ 1566607 w 3146956"/>
              <a:gd name="connsiteY1" fmla="*/ 0 h 4063232"/>
              <a:gd name="connsiteX2" fmla="*/ 3120885 w 3146956"/>
              <a:gd name="connsiteY2" fmla="*/ 2356656 h 4063232"/>
              <a:gd name="connsiteX3" fmla="*/ 2366182 w 3146956"/>
              <a:gd name="connsiteY3" fmla="*/ 3865438 h 4063232"/>
              <a:gd name="connsiteX4" fmla="*/ 664674 w 3146956"/>
              <a:gd name="connsiteY4" fmla="*/ 3797199 h 4063232"/>
              <a:gd name="connsiteX5" fmla="*/ 32801 w 3146956"/>
              <a:gd name="connsiteY5" fmla="*/ 2329361 h 406323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47284"/>
              <a:gd name="connsiteY0" fmla="*/ 2329361 h 4096062"/>
              <a:gd name="connsiteX1" fmla="*/ 1570944 w 3147284"/>
              <a:gd name="connsiteY1" fmla="*/ 0 h 4096062"/>
              <a:gd name="connsiteX2" fmla="*/ 3125222 w 3147284"/>
              <a:gd name="connsiteY2" fmla="*/ 2356656 h 4096062"/>
              <a:gd name="connsiteX3" fmla="*/ 2370519 w 3147284"/>
              <a:gd name="connsiteY3" fmla="*/ 3865438 h 4096062"/>
              <a:gd name="connsiteX4" fmla="*/ 669011 w 3147284"/>
              <a:gd name="connsiteY4" fmla="*/ 3797199 h 4096062"/>
              <a:gd name="connsiteX5" fmla="*/ 37138 w 3147284"/>
              <a:gd name="connsiteY5" fmla="*/ 2329361 h 4096062"/>
              <a:gd name="connsiteX0" fmla="*/ 37138 w 3136485"/>
              <a:gd name="connsiteY0" fmla="*/ 2329361 h 4096062"/>
              <a:gd name="connsiteX1" fmla="*/ 1570944 w 3136485"/>
              <a:gd name="connsiteY1" fmla="*/ 0 h 4096062"/>
              <a:gd name="connsiteX2" fmla="*/ 3125222 w 3136485"/>
              <a:gd name="connsiteY2" fmla="*/ 2356656 h 4096062"/>
              <a:gd name="connsiteX3" fmla="*/ 2370519 w 3136485"/>
              <a:gd name="connsiteY3" fmla="*/ 3865438 h 4096062"/>
              <a:gd name="connsiteX4" fmla="*/ 669011 w 3136485"/>
              <a:gd name="connsiteY4" fmla="*/ 3797199 h 4096062"/>
              <a:gd name="connsiteX5" fmla="*/ 37138 w 3136485"/>
              <a:gd name="connsiteY5" fmla="*/ 2329361 h 4096062"/>
              <a:gd name="connsiteX0" fmla="*/ 37138 w 3143460"/>
              <a:gd name="connsiteY0" fmla="*/ 2329361 h 4096062"/>
              <a:gd name="connsiteX1" fmla="*/ 1570944 w 3143460"/>
              <a:gd name="connsiteY1" fmla="*/ 0 h 4096062"/>
              <a:gd name="connsiteX2" fmla="*/ 3125222 w 3143460"/>
              <a:gd name="connsiteY2" fmla="*/ 2356656 h 4096062"/>
              <a:gd name="connsiteX3" fmla="*/ 2370519 w 3143460"/>
              <a:gd name="connsiteY3" fmla="*/ 3865438 h 4096062"/>
              <a:gd name="connsiteX4" fmla="*/ 669011 w 3143460"/>
              <a:gd name="connsiteY4" fmla="*/ 3797199 h 4096062"/>
              <a:gd name="connsiteX5" fmla="*/ 37138 w 3143460"/>
              <a:gd name="connsiteY5" fmla="*/ 2329361 h 4096062"/>
              <a:gd name="connsiteX0" fmla="*/ 37138 w 3143217"/>
              <a:gd name="connsiteY0" fmla="*/ 2329361 h 4076974"/>
              <a:gd name="connsiteX1" fmla="*/ 1570944 w 3143217"/>
              <a:gd name="connsiteY1" fmla="*/ 0 h 4076974"/>
              <a:gd name="connsiteX2" fmla="*/ 3125222 w 3143217"/>
              <a:gd name="connsiteY2" fmla="*/ 2356656 h 4076974"/>
              <a:gd name="connsiteX3" fmla="*/ 2370519 w 3143217"/>
              <a:gd name="connsiteY3" fmla="*/ 3865438 h 4076974"/>
              <a:gd name="connsiteX4" fmla="*/ 669011 w 3143217"/>
              <a:gd name="connsiteY4" fmla="*/ 3797199 h 4076974"/>
              <a:gd name="connsiteX5" fmla="*/ 37138 w 3143217"/>
              <a:gd name="connsiteY5" fmla="*/ 2329361 h 4076974"/>
              <a:gd name="connsiteX0" fmla="*/ 27855 w 3133934"/>
              <a:gd name="connsiteY0" fmla="*/ 2329361 h 4076974"/>
              <a:gd name="connsiteX1" fmla="*/ 1561661 w 3133934"/>
              <a:gd name="connsiteY1" fmla="*/ 0 h 4076974"/>
              <a:gd name="connsiteX2" fmla="*/ 3115939 w 3133934"/>
              <a:gd name="connsiteY2" fmla="*/ 2356656 h 4076974"/>
              <a:gd name="connsiteX3" fmla="*/ 2361236 w 3133934"/>
              <a:gd name="connsiteY3" fmla="*/ 3865438 h 4076974"/>
              <a:gd name="connsiteX4" fmla="*/ 659728 w 3133934"/>
              <a:gd name="connsiteY4" fmla="*/ 3797199 h 4076974"/>
              <a:gd name="connsiteX5" fmla="*/ 27855 w 3133934"/>
              <a:gd name="connsiteY5" fmla="*/ 2329361 h 4076974"/>
              <a:gd name="connsiteX0" fmla="*/ 27855 w 3135804"/>
              <a:gd name="connsiteY0" fmla="*/ 2329361 h 4076974"/>
              <a:gd name="connsiteX1" fmla="*/ 1561661 w 3135804"/>
              <a:gd name="connsiteY1" fmla="*/ 0 h 4076974"/>
              <a:gd name="connsiteX2" fmla="*/ 3115939 w 3135804"/>
              <a:gd name="connsiteY2" fmla="*/ 2356656 h 4076974"/>
              <a:gd name="connsiteX3" fmla="*/ 2361236 w 3135804"/>
              <a:gd name="connsiteY3" fmla="*/ 3865438 h 4076974"/>
              <a:gd name="connsiteX4" fmla="*/ 659728 w 3135804"/>
              <a:gd name="connsiteY4" fmla="*/ 3797199 h 4076974"/>
              <a:gd name="connsiteX5" fmla="*/ 27855 w 3135804"/>
              <a:gd name="connsiteY5" fmla="*/ 2329361 h 4076974"/>
              <a:gd name="connsiteX0" fmla="*/ 27855 w 3128662"/>
              <a:gd name="connsiteY0" fmla="*/ 2329361 h 4076974"/>
              <a:gd name="connsiteX1" fmla="*/ 1561661 w 3128662"/>
              <a:gd name="connsiteY1" fmla="*/ 0 h 4076974"/>
              <a:gd name="connsiteX2" fmla="*/ 3115939 w 3128662"/>
              <a:gd name="connsiteY2" fmla="*/ 2356656 h 4076974"/>
              <a:gd name="connsiteX3" fmla="*/ 2361236 w 3128662"/>
              <a:gd name="connsiteY3" fmla="*/ 3865438 h 4076974"/>
              <a:gd name="connsiteX4" fmla="*/ 659728 w 3128662"/>
              <a:gd name="connsiteY4" fmla="*/ 3797199 h 4076974"/>
              <a:gd name="connsiteX5" fmla="*/ 27855 w 3128662"/>
              <a:gd name="connsiteY5" fmla="*/ 2329361 h 4076974"/>
              <a:gd name="connsiteX0" fmla="*/ 27855 w 3137724"/>
              <a:gd name="connsiteY0" fmla="*/ 2329361 h 4076974"/>
              <a:gd name="connsiteX1" fmla="*/ 1561661 w 3137724"/>
              <a:gd name="connsiteY1" fmla="*/ 0 h 4076974"/>
              <a:gd name="connsiteX2" fmla="*/ 3115939 w 3137724"/>
              <a:gd name="connsiteY2" fmla="*/ 2356656 h 4076974"/>
              <a:gd name="connsiteX3" fmla="*/ 2361236 w 3137724"/>
              <a:gd name="connsiteY3" fmla="*/ 3865438 h 4076974"/>
              <a:gd name="connsiteX4" fmla="*/ 659728 w 3137724"/>
              <a:gd name="connsiteY4" fmla="*/ 3797199 h 4076974"/>
              <a:gd name="connsiteX5" fmla="*/ 27855 w 3137724"/>
              <a:gd name="connsiteY5" fmla="*/ 2329361 h 4076974"/>
              <a:gd name="connsiteX0" fmla="*/ 27855 w 3136929"/>
              <a:gd name="connsiteY0" fmla="*/ 2329361 h 4082382"/>
              <a:gd name="connsiteX1" fmla="*/ 1561661 w 3136929"/>
              <a:gd name="connsiteY1" fmla="*/ 0 h 4082382"/>
              <a:gd name="connsiteX2" fmla="*/ 3115939 w 3136929"/>
              <a:gd name="connsiteY2" fmla="*/ 2356656 h 4082382"/>
              <a:gd name="connsiteX3" fmla="*/ 2361236 w 3136929"/>
              <a:gd name="connsiteY3" fmla="*/ 3865438 h 4082382"/>
              <a:gd name="connsiteX4" fmla="*/ 659728 w 3136929"/>
              <a:gd name="connsiteY4" fmla="*/ 3797199 h 4082382"/>
              <a:gd name="connsiteX5" fmla="*/ 27855 w 3136929"/>
              <a:gd name="connsiteY5" fmla="*/ 2329361 h 4082382"/>
              <a:gd name="connsiteX0" fmla="*/ 2046 w 3111120"/>
              <a:gd name="connsiteY0" fmla="*/ 2329361 h 4082382"/>
              <a:gd name="connsiteX1" fmla="*/ 1535852 w 3111120"/>
              <a:gd name="connsiteY1" fmla="*/ 0 h 4082382"/>
              <a:gd name="connsiteX2" fmla="*/ 3090130 w 3111120"/>
              <a:gd name="connsiteY2" fmla="*/ 2356656 h 4082382"/>
              <a:gd name="connsiteX3" fmla="*/ 2335427 w 3111120"/>
              <a:gd name="connsiteY3" fmla="*/ 3865438 h 4082382"/>
              <a:gd name="connsiteX4" fmla="*/ 633919 w 3111120"/>
              <a:gd name="connsiteY4" fmla="*/ 3797199 h 4082382"/>
              <a:gd name="connsiteX5" fmla="*/ 2046 w 3111120"/>
              <a:gd name="connsiteY5" fmla="*/ 2329361 h 4082382"/>
              <a:gd name="connsiteX0" fmla="*/ 396 w 3109470"/>
              <a:gd name="connsiteY0" fmla="*/ 2329361 h 4082382"/>
              <a:gd name="connsiteX1" fmla="*/ 1534202 w 3109470"/>
              <a:gd name="connsiteY1" fmla="*/ 0 h 4082382"/>
              <a:gd name="connsiteX2" fmla="*/ 3088480 w 3109470"/>
              <a:gd name="connsiteY2" fmla="*/ 2356656 h 4082382"/>
              <a:gd name="connsiteX3" fmla="*/ 2333777 w 3109470"/>
              <a:gd name="connsiteY3" fmla="*/ 3865438 h 4082382"/>
              <a:gd name="connsiteX4" fmla="*/ 632269 w 3109470"/>
              <a:gd name="connsiteY4" fmla="*/ 3797199 h 4082382"/>
              <a:gd name="connsiteX5" fmla="*/ 396 w 3109470"/>
              <a:gd name="connsiteY5" fmla="*/ 2329361 h 4082382"/>
              <a:gd name="connsiteX0" fmla="*/ 375 w 3150392"/>
              <a:gd name="connsiteY0" fmla="*/ 2595492 h 4035583"/>
              <a:gd name="connsiteX1" fmla="*/ 1575124 w 3150392"/>
              <a:gd name="connsiteY1" fmla="*/ 0 h 4035583"/>
              <a:gd name="connsiteX2" fmla="*/ 3129402 w 3150392"/>
              <a:gd name="connsiteY2" fmla="*/ 2356656 h 4035583"/>
              <a:gd name="connsiteX3" fmla="*/ 2374699 w 3150392"/>
              <a:gd name="connsiteY3" fmla="*/ 3865438 h 4035583"/>
              <a:gd name="connsiteX4" fmla="*/ 673191 w 3150392"/>
              <a:gd name="connsiteY4" fmla="*/ 3797199 h 4035583"/>
              <a:gd name="connsiteX5" fmla="*/ 375 w 3150392"/>
              <a:gd name="connsiteY5" fmla="*/ 2595492 h 4035583"/>
              <a:gd name="connsiteX0" fmla="*/ 473 w 3150490"/>
              <a:gd name="connsiteY0" fmla="*/ 2595492 h 4035583"/>
              <a:gd name="connsiteX1" fmla="*/ 1575222 w 3150490"/>
              <a:gd name="connsiteY1" fmla="*/ 0 h 4035583"/>
              <a:gd name="connsiteX2" fmla="*/ 3129500 w 3150490"/>
              <a:gd name="connsiteY2" fmla="*/ 2356656 h 4035583"/>
              <a:gd name="connsiteX3" fmla="*/ 2374797 w 3150490"/>
              <a:gd name="connsiteY3" fmla="*/ 3865438 h 4035583"/>
              <a:gd name="connsiteX4" fmla="*/ 673289 w 3150490"/>
              <a:gd name="connsiteY4" fmla="*/ 3797199 h 4035583"/>
              <a:gd name="connsiteX5" fmla="*/ 473 w 3150490"/>
              <a:gd name="connsiteY5" fmla="*/ 2595492 h 4035583"/>
              <a:gd name="connsiteX0" fmla="*/ 168 w 3150185"/>
              <a:gd name="connsiteY0" fmla="*/ 2595492 h 4035583"/>
              <a:gd name="connsiteX1" fmla="*/ 1574917 w 3150185"/>
              <a:gd name="connsiteY1" fmla="*/ 0 h 4035583"/>
              <a:gd name="connsiteX2" fmla="*/ 3129195 w 3150185"/>
              <a:gd name="connsiteY2" fmla="*/ 2356656 h 4035583"/>
              <a:gd name="connsiteX3" fmla="*/ 2374492 w 3150185"/>
              <a:gd name="connsiteY3" fmla="*/ 3865438 h 4035583"/>
              <a:gd name="connsiteX4" fmla="*/ 672984 w 3150185"/>
              <a:gd name="connsiteY4" fmla="*/ 3797199 h 4035583"/>
              <a:gd name="connsiteX5" fmla="*/ 168 w 3150185"/>
              <a:gd name="connsiteY5" fmla="*/ 2595492 h 4035583"/>
              <a:gd name="connsiteX0" fmla="*/ 170 w 3143364"/>
              <a:gd name="connsiteY0" fmla="*/ 2527254 h 4038855"/>
              <a:gd name="connsiteX1" fmla="*/ 1568096 w 3143364"/>
              <a:gd name="connsiteY1" fmla="*/ 0 h 4038855"/>
              <a:gd name="connsiteX2" fmla="*/ 3122374 w 3143364"/>
              <a:gd name="connsiteY2" fmla="*/ 2356656 h 4038855"/>
              <a:gd name="connsiteX3" fmla="*/ 2367671 w 3143364"/>
              <a:gd name="connsiteY3" fmla="*/ 3865438 h 4038855"/>
              <a:gd name="connsiteX4" fmla="*/ 666163 w 3143364"/>
              <a:gd name="connsiteY4" fmla="*/ 3797199 h 4038855"/>
              <a:gd name="connsiteX5" fmla="*/ 170 w 3143364"/>
              <a:gd name="connsiteY5" fmla="*/ 2527254 h 4038855"/>
              <a:gd name="connsiteX0" fmla="*/ 1 w 3143195"/>
              <a:gd name="connsiteY0" fmla="*/ 2527254 h 4038855"/>
              <a:gd name="connsiteX1" fmla="*/ 1567927 w 3143195"/>
              <a:gd name="connsiteY1" fmla="*/ 0 h 4038855"/>
              <a:gd name="connsiteX2" fmla="*/ 3122205 w 3143195"/>
              <a:gd name="connsiteY2" fmla="*/ 2356656 h 4038855"/>
              <a:gd name="connsiteX3" fmla="*/ 2367502 w 3143195"/>
              <a:gd name="connsiteY3" fmla="*/ 3865438 h 4038855"/>
              <a:gd name="connsiteX4" fmla="*/ 665994 w 3143195"/>
              <a:gd name="connsiteY4" fmla="*/ 3797199 h 4038855"/>
              <a:gd name="connsiteX5" fmla="*/ 1 w 3143195"/>
              <a:gd name="connsiteY5" fmla="*/ 2527254 h 4038855"/>
              <a:gd name="connsiteX0" fmla="*/ 0 w 3143194"/>
              <a:gd name="connsiteY0" fmla="*/ 2527254 h 3866251"/>
              <a:gd name="connsiteX1" fmla="*/ 1567926 w 3143194"/>
              <a:gd name="connsiteY1" fmla="*/ 0 h 3866251"/>
              <a:gd name="connsiteX2" fmla="*/ 3122204 w 3143194"/>
              <a:gd name="connsiteY2" fmla="*/ 2356656 h 3866251"/>
              <a:gd name="connsiteX3" fmla="*/ 2367501 w 3143194"/>
              <a:gd name="connsiteY3" fmla="*/ 3865438 h 3866251"/>
              <a:gd name="connsiteX4" fmla="*/ 0 w 3143194"/>
              <a:gd name="connsiteY4" fmla="*/ 2527254 h 3866251"/>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42684"/>
              <a:gd name="connsiteY0" fmla="*/ 2527254 h 4097523"/>
              <a:gd name="connsiteX1" fmla="*/ 1567931 w 3142684"/>
              <a:gd name="connsiteY1" fmla="*/ 0 h 4097523"/>
              <a:gd name="connsiteX2" fmla="*/ 3142680 w 3142684"/>
              <a:gd name="connsiteY2" fmla="*/ 2581844 h 4097523"/>
              <a:gd name="connsiteX3" fmla="*/ 1582760 w 3142684"/>
              <a:gd name="connsiteY3" fmla="*/ 4097450 h 4097523"/>
              <a:gd name="connsiteX4" fmla="*/ 5 w 3142684"/>
              <a:gd name="connsiteY4" fmla="*/ 2527254 h 4097523"/>
              <a:gd name="connsiteX0" fmla="*/ 5 w 3142794"/>
              <a:gd name="connsiteY0" fmla="*/ 2527254 h 4097534"/>
              <a:gd name="connsiteX1" fmla="*/ 1567931 w 3142794"/>
              <a:gd name="connsiteY1" fmla="*/ 0 h 4097534"/>
              <a:gd name="connsiteX2" fmla="*/ 3142680 w 3142794"/>
              <a:gd name="connsiteY2" fmla="*/ 2581844 h 4097534"/>
              <a:gd name="connsiteX3" fmla="*/ 1582760 w 3142794"/>
              <a:gd name="connsiteY3" fmla="*/ 4097450 h 4097534"/>
              <a:gd name="connsiteX4" fmla="*/ 5 w 3142794"/>
              <a:gd name="connsiteY4" fmla="*/ 2527254 h 4097534"/>
              <a:gd name="connsiteX0" fmla="*/ 5 w 3142794"/>
              <a:gd name="connsiteY0" fmla="*/ 2527254 h 4097471"/>
              <a:gd name="connsiteX1" fmla="*/ 1567931 w 3142794"/>
              <a:gd name="connsiteY1" fmla="*/ 0 h 4097471"/>
              <a:gd name="connsiteX2" fmla="*/ 3142680 w 3142794"/>
              <a:gd name="connsiteY2" fmla="*/ 2581844 h 4097471"/>
              <a:gd name="connsiteX3" fmla="*/ 1582760 w 3142794"/>
              <a:gd name="connsiteY3" fmla="*/ 4097450 h 4097471"/>
              <a:gd name="connsiteX4" fmla="*/ 5 w 3142794"/>
              <a:gd name="connsiteY4" fmla="*/ 2527254 h 4097471"/>
              <a:gd name="connsiteX0" fmla="*/ 4 w 3142793"/>
              <a:gd name="connsiteY0" fmla="*/ 2527254 h 4097471"/>
              <a:gd name="connsiteX1" fmla="*/ 1567930 w 3142793"/>
              <a:gd name="connsiteY1" fmla="*/ 0 h 4097471"/>
              <a:gd name="connsiteX2" fmla="*/ 3142679 w 3142793"/>
              <a:gd name="connsiteY2" fmla="*/ 2581844 h 4097471"/>
              <a:gd name="connsiteX3" fmla="*/ 1582759 w 3142793"/>
              <a:gd name="connsiteY3" fmla="*/ 4097450 h 4097471"/>
              <a:gd name="connsiteX4" fmla="*/ 4 w 3142793"/>
              <a:gd name="connsiteY4" fmla="*/ 2527254 h 4097471"/>
              <a:gd name="connsiteX0" fmla="*/ 4 w 3142746"/>
              <a:gd name="connsiteY0" fmla="*/ 2527254 h 4097471"/>
              <a:gd name="connsiteX1" fmla="*/ 1567930 w 3142746"/>
              <a:gd name="connsiteY1" fmla="*/ 0 h 4097471"/>
              <a:gd name="connsiteX2" fmla="*/ 3142679 w 3142746"/>
              <a:gd name="connsiteY2" fmla="*/ 2581844 h 4097471"/>
              <a:gd name="connsiteX3" fmla="*/ 1582759 w 3142746"/>
              <a:gd name="connsiteY3" fmla="*/ 4097450 h 4097471"/>
              <a:gd name="connsiteX4" fmla="*/ 4 w 3142746"/>
              <a:gd name="connsiteY4" fmla="*/ 2527254 h 409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746" h="4097471">
                <a:moveTo>
                  <a:pt x="4" y="2527254"/>
                </a:moveTo>
                <a:cubicBezTo>
                  <a:pt x="-2468" y="1673749"/>
                  <a:pt x="1363736" y="244193"/>
                  <a:pt x="1567930" y="0"/>
                </a:cubicBezTo>
                <a:cubicBezTo>
                  <a:pt x="1772124" y="246466"/>
                  <a:pt x="3153855" y="1782930"/>
                  <a:pt x="3142679" y="2581844"/>
                </a:cubicBezTo>
                <a:cubicBezTo>
                  <a:pt x="3131503" y="3380758"/>
                  <a:pt x="2440908" y="4092900"/>
                  <a:pt x="1582759" y="4097450"/>
                </a:cubicBezTo>
                <a:cubicBezTo>
                  <a:pt x="724610" y="4102000"/>
                  <a:pt x="2476" y="3380759"/>
                  <a:pt x="4" y="2527254"/>
                </a:cubicBezTo>
                <a:close/>
              </a:path>
            </a:pathLst>
          </a:custGeom>
          <a:solidFill>
            <a:schemeClr val="tx1"/>
          </a:solidFill>
        </p:spPr>
        <p:txBody>
          <a:bodyPr tIns="2016000"/>
          <a:lstStyle>
            <a:lvl1pPr marL="0" indent="0" algn="ctr">
              <a:buNone/>
              <a:defRPr>
                <a:solidFill>
                  <a:schemeClr val="bg2"/>
                </a:solidFill>
              </a:defRPr>
            </a:lvl1pPr>
            <a:lvl2pPr marL="0" indent="0" algn="ctr">
              <a:buNone/>
              <a:defRPr sz="2000">
                <a:solidFill>
                  <a:schemeClr val="bg2"/>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46910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7.xml"/><Relationship Id="rId7"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5" Type="http://schemas.openxmlformats.org/officeDocument/2006/relationships/slideLayout" Target="../slideLayouts/slideLayout69.xml"/><Relationship Id="rId4"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2.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image" Target="../media/image1.emf"/><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theme" Target="../theme/theme7.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83.xml"/><Relationship Id="rId7"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5" Type="http://schemas.openxmlformats.org/officeDocument/2006/relationships/slideLayout" Target="../slideLayouts/slideLayout85.xml"/><Relationship Id="rId10" Type="http://schemas.openxmlformats.org/officeDocument/2006/relationships/image" Target="../media/image22.png"/><Relationship Id="rId4" Type="http://schemas.openxmlformats.org/officeDocument/2006/relationships/slideLayout" Target="../slideLayouts/slideLayout84.xml"/><Relationship Id="rId9" Type="http://schemas.openxmlformats.org/officeDocument/2006/relationships/image" Target="../media/image2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82452"/>
            <a:ext cx="8229600" cy="857250"/>
          </a:xfrm>
          <a:prstGeom prst="rect">
            <a:avLst/>
          </a:prstGeom>
        </p:spPr>
        <p:txBody>
          <a:bodyPr vert="horz" lIns="91423" tIns="45712" rIns="91423" bIns="45712"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457200" y="2208264"/>
            <a:ext cx="8229600" cy="2523726"/>
          </a:xfrm>
          <a:prstGeom prst="rect">
            <a:avLst/>
          </a:prstGeom>
        </p:spPr>
        <p:txBody>
          <a:bodyPr vert="horz" lIns="91423" tIns="45712" rIns="91423" bIns="4571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1979712" y="4767264"/>
            <a:ext cx="611088" cy="273844"/>
          </a:xfrm>
          <a:prstGeom prst="rect">
            <a:avLst/>
          </a:prstGeom>
        </p:spPr>
        <p:txBody>
          <a:bodyPr vert="horz" lIns="91423" tIns="45712" rIns="91423" bIns="45712"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23" tIns="45712" rIns="91423" bIns="45712"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3" tIns="45712" rIns="91423" bIns="45712"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pic>
        <p:nvPicPr>
          <p:cNvPr id="9" name="Picture 8"/>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72400" y="4802400"/>
            <a:ext cx="1353600" cy="195520"/>
          </a:xfrm>
          <a:prstGeom prst="rect">
            <a:avLst/>
          </a:prstGeom>
        </p:spPr>
      </p:pic>
      <p:pic>
        <p:nvPicPr>
          <p:cNvPr id="7" name="Picture 6"/>
          <p:cNvPicPr>
            <a:picLocks noChangeAspect="1"/>
          </p:cNvPicPr>
          <p:nvPr userDrawn="1"/>
        </p:nvPicPr>
        <p:blipFill>
          <a:blip r:embed="rId13"/>
          <a:stretch>
            <a:fillRect/>
          </a:stretch>
        </p:blipFill>
        <p:spPr>
          <a:xfrm>
            <a:off x="457200" y="4412"/>
            <a:ext cx="2228850" cy="1095375"/>
          </a:xfrm>
          <a:prstGeom prst="rect">
            <a:avLst/>
          </a:prstGeom>
        </p:spPr>
      </p:pic>
      <p:pic>
        <p:nvPicPr>
          <p:cNvPr id="10" name="Picture 9"/>
          <p:cNvPicPr>
            <a:picLocks noChangeAspect="1"/>
          </p:cNvPicPr>
          <p:nvPr userDrawn="1"/>
        </p:nvPicPr>
        <p:blipFill>
          <a:blip r:embed="rId14"/>
          <a:stretch>
            <a:fillRect/>
          </a:stretch>
        </p:blipFill>
        <p:spPr>
          <a:xfrm>
            <a:off x="6791325" y="123474"/>
            <a:ext cx="1895475" cy="857250"/>
          </a:xfrm>
          <a:prstGeom prst="rect">
            <a:avLst/>
          </a:prstGeom>
        </p:spPr>
      </p:pic>
    </p:spTree>
    <p:extLst>
      <p:ext uri="{BB962C8B-B14F-4D97-AF65-F5344CB8AC3E}">
        <p14:creationId xmlns:p14="http://schemas.microsoft.com/office/powerpoint/2010/main" val="26182971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9" r:id="rId3"/>
    <p:sldLayoutId id="2147483664" r:id="rId4"/>
    <p:sldLayoutId id="2147483676" r:id="rId5"/>
    <p:sldLayoutId id="2147483677" r:id="rId6"/>
    <p:sldLayoutId id="2147483689" r:id="rId7"/>
    <p:sldLayoutId id="2147483690" r:id="rId8"/>
    <p:sldLayoutId id="2147483685" r:id="rId9"/>
    <p:sldLayoutId id="2147483686" r:id="rId10"/>
  </p:sldLayoutIdLst>
  <p:txStyles>
    <p:titleStyle>
      <a:lvl1pPr algn="l" defTabSz="914233" rtl="0" eaLnBrk="1" latinLnBrk="0" hangingPunct="1">
        <a:spcBef>
          <a:spcPct val="0"/>
        </a:spcBef>
        <a:buNone/>
        <a:defRPr sz="4400" kern="1200" baseline="0">
          <a:solidFill>
            <a:schemeClr val="tx1"/>
          </a:solidFill>
          <a:latin typeface="Arial" panose="020B0604020202020204" pitchFamily="34" charset="0"/>
          <a:ea typeface="+mj-ea"/>
          <a:cs typeface="+mj-cs"/>
        </a:defRPr>
      </a:lvl1pPr>
    </p:titleStyle>
    <p:bodyStyle>
      <a:lvl1pPr marL="342838" indent="-342838" algn="l" defTabSz="914233" rtl="0" eaLnBrk="1" latinLnBrk="0" hangingPunct="1">
        <a:spcBef>
          <a:spcPct val="20000"/>
        </a:spcBef>
        <a:buFont typeface="Arial" panose="020B0604020202020204" pitchFamily="34" charset="0"/>
        <a:buChar char="—"/>
        <a:defRPr sz="3200" kern="1200" baseline="0">
          <a:solidFill>
            <a:schemeClr val="tx1"/>
          </a:solidFill>
          <a:latin typeface="Arial" panose="020B0604020202020204" pitchFamily="34" charset="0"/>
          <a:ea typeface="+mn-ea"/>
          <a:cs typeface="Arial" panose="020B0604020202020204" pitchFamily="34" charset="0"/>
        </a:defRPr>
      </a:lvl1pPr>
      <a:lvl2pPr marL="742815" indent="-285698" algn="l" defTabSz="914233"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2791" indent="-228558" algn="l" defTabSz="914233"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599908" indent="-228558" algn="l" defTabSz="914233"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025" indent="-228558" algn="l" defTabSz="914233"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141" indent="-228558" algn="l" defTabSz="9142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58" indent="-228558" algn="l" defTabSz="9142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74" indent="-228558" algn="l" defTabSz="9142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91" indent="-228558" algn="l" defTabSz="9142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33" rtl="0" eaLnBrk="1" latinLnBrk="0" hangingPunct="1">
        <a:defRPr sz="1800" kern="1200">
          <a:solidFill>
            <a:schemeClr val="tx1"/>
          </a:solidFill>
          <a:latin typeface="+mn-lt"/>
          <a:ea typeface="+mn-ea"/>
          <a:cs typeface="+mn-cs"/>
        </a:defRPr>
      </a:lvl1pPr>
      <a:lvl2pPr marL="457117" algn="l" defTabSz="914233" rtl="0" eaLnBrk="1" latinLnBrk="0" hangingPunct="1">
        <a:defRPr sz="1800" kern="1200">
          <a:solidFill>
            <a:schemeClr val="tx1"/>
          </a:solidFill>
          <a:latin typeface="+mn-lt"/>
          <a:ea typeface="+mn-ea"/>
          <a:cs typeface="+mn-cs"/>
        </a:defRPr>
      </a:lvl2pPr>
      <a:lvl3pPr marL="914233" algn="l" defTabSz="914233" rtl="0" eaLnBrk="1" latinLnBrk="0" hangingPunct="1">
        <a:defRPr sz="1800" kern="1200">
          <a:solidFill>
            <a:schemeClr val="tx1"/>
          </a:solidFill>
          <a:latin typeface="+mn-lt"/>
          <a:ea typeface="+mn-ea"/>
          <a:cs typeface="+mn-cs"/>
        </a:defRPr>
      </a:lvl3pPr>
      <a:lvl4pPr marL="1371350" algn="l" defTabSz="914233" rtl="0" eaLnBrk="1" latinLnBrk="0" hangingPunct="1">
        <a:defRPr sz="1800" kern="1200">
          <a:solidFill>
            <a:schemeClr val="tx1"/>
          </a:solidFill>
          <a:latin typeface="+mn-lt"/>
          <a:ea typeface="+mn-ea"/>
          <a:cs typeface="+mn-cs"/>
        </a:defRPr>
      </a:lvl4pPr>
      <a:lvl5pPr marL="1828466" algn="l" defTabSz="914233" rtl="0" eaLnBrk="1" latinLnBrk="0" hangingPunct="1">
        <a:defRPr sz="1800" kern="1200">
          <a:solidFill>
            <a:schemeClr val="tx1"/>
          </a:solidFill>
          <a:latin typeface="+mn-lt"/>
          <a:ea typeface="+mn-ea"/>
          <a:cs typeface="+mn-cs"/>
        </a:defRPr>
      </a:lvl5pPr>
      <a:lvl6pPr marL="2285583" algn="l" defTabSz="914233" rtl="0" eaLnBrk="1" latinLnBrk="0" hangingPunct="1">
        <a:defRPr sz="1800" kern="1200">
          <a:solidFill>
            <a:schemeClr val="tx1"/>
          </a:solidFill>
          <a:latin typeface="+mn-lt"/>
          <a:ea typeface="+mn-ea"/>
          <a:cs typeface="+mn-cs"/>
        </a:defRPr>
      </a:lvl6pPr>
      <a:lvl7pPr marL="2742699" algn="l" defTabSz="914233" rtl="0" eaLnBrk="1" latinLnBrk="0" hangingPunct="1">
        <a:defRPr sz="1800" kern="1200">
          <a:solidFill>
            <a:schemeClr val="tx1"/>
          </a:solidFill>
          <a:latin typeface="+mn-lt"/>
          <a:ea typeface="+mn-ea"/>
          <a:cs typeface="+mn-cs"/>
        </a:defRPr>
      </a:lvl7pPr>
      <a:lvl8pPr marL="3199816" algn="l" defTabSz="914233" rtl="0" eaLnBrk="1" latinLnBrk="0" hangingPunct="1">
        <a:defRPr sz="1800" kern="1200">
          <a:solidFill>
            <a:schemeClr val="tx1"/>
          </a:solidFill>
          <a:latin typeface="+mn-lt"/>
          <a:ea typeface="+mn-ea"/>
          <a:cs typeface="+mn-cs"/>
        </a:defRPr>
      </a:lvl8pPr>
      <a:lvl9pPr marL="3656932" algn="l" defTabSz="91423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3767DFC-58A8-4476-917E-D7F36E3BF83B}" type="datetimeFigureOut">
              <a:rPr lang="en-GB" smtClean="0"/>
              <a:t>05/12/2023</a:t>
            </a:fld>
            <a:endParaRPr lang="en-GB"/>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AAF0CEA-B6E4-4B36-997F-98A93A01189D}" type="slidenum">
              <a:rPr lang="en-GB" smtClean="0"/>
              <a:t>‹#›</a:t>
            </a:fld>
            <a:endParaRPr lang="en-GB"/>
          </a:p>
        </p:txBody>
      </p:sp>
    </p:spTree>
    <p:extLst>
      <p:ext uri="{BB962C8B-B14F-4D97-AF65-F5344CB8AC3E}">
        <p14:creationId xmlns:p14="http://schemas.microsoft.com/office/powerpoint/2010/main" val="149319368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1" y="0"/>
            <a:ext cx="9144002"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463888"/>
            <a:ext cx="7773338" cy="11971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1775320"/>
            <a:ext cx="7773339" cy="256808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4412457"/>
            <a:ext cx="2057400" cy="273844"/>
          </a:xfrm>
          <a:prstGeom prst="rect">
            <a:avLst/>
          </a:prstGeom>
        </p:spPr>
        <p:txBody>
          <a:bodyPr vert="horz" lIns="91440" tIns="45720" rIns="91440" bIns="45720" rtlCol="0" anchor="ctr"/>
          <a:lstStyle>
            <a:lvl1pPr algn="r">
              <a:defRPr sz="750">
                <a:solidFill>
                  <a:schemeClr val="tx1"/>
                </a:solidFill>
              </a:defRPr>
            </a:lvl1pPr>
          </a:lstStyle>
          <a:p>
            <a:fld id="{48A87A34-81AB-432B-8DAE-1953F412C126}" type="datetimeFigureOut">
              <a:rPr lang="en-US" dirty="0"/>
              <a:pPr/>
              <a:t>12/5/2023</a:t>
            </a:fld>
            <a:endParaRPr lang="en-US" dirty="0"/>
          </a:p>
        </p:txBody>
      </p:sp>
      <p:sp>
        <p:nvSpPr>
          <p:cNvPr id="5" name="Footer Placeholder 4"/>
          <p:cNvSpPr>
            <a:spLocks noGrp="1"/>
          </p:cNvSpPr>
          <p:nvPr>
            <p:ph type="ftr" sz="quarter" idx="3"/>
          </p:nvPr>
        </p:nvSpPr>
        <p:spPr>
          <a:xfrm>
            <a:off x="685331" y="4412457"/>
            <a:ext cx="5004665" cy="273844"/>
          </a:xfrm>
          <a:prstGeom prst="rect">
            <a:avLst/>
          </a:prstGeom>
        </p:spPr>
        <p:txBody>
          <a:bodyPr vert="horz" lIns="91440" tIns="45720" rIns="91440" bIns="45720" rtlCol="0" anchor="ctr"/>
          <a:lstStyle>
            <a:lvl1pPr algn="l">
              <a:defRPr sz="750">
                <a:solidFill>
                  <a:schemeClr val="tx1"/>
                </a:solidFill>
              </a:defRPr>
            </a:lvl1pPr>
          </a:lstStyle>
          <a:p>
            <a:endParaRPr lang="en-US" dirty="0"/>
          </a:p>
        </p:txBody>
      </p:sp>
      <p:sp>
        <p:nvSpPr>
          <p:cNvPr id="6" name="Slide Number Placeholder 5"/>
          <p:cNvSpPr>
            <a:spLocks noGrp="1"/>
          </p:cNvSpPr>
          <p:nvPr>
            <p:ph type="sldNum" sz="quarter" idx="4"/>
          </p:nvPr>
        </p:nvSpPr>
        <p:spPr>
          <a:xfrm>
            <a:off x="7885509" y="4412457"/>
            <a:ext cx="573161" cy="273844"/>
          </a:xfrm>
          <a:prstGeom prst="rect">
            <a:avLst/>
          </a:prstGeom>
        </p:spPr>
        <p:txBody>
          <a:bodyPr vert="horz" lIns="91440" tIns="45720" rIns="91440" bIns="45720" rtlCol="0" anchor="ctr"/>
          <a:lstStyle>
            <a:lvl1pPr algn="r">
              <a:defRPr sz="750">
                <a:solidFill>
                  <a:schemeClr val="tx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97868308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Lst>
  <p:txStyles>
    <p:titleStyle>
      <a:lvl1pPr algn="ctr" defTabSz="685800" rtl="0" eaLnBrk="1" latinLnBrk="0" hangingPunct="1">
        <a:lnSpc>
          <a:spcPct val="90000"/>
        </a:lnSpc>
        <a:spcBef>
          <a:spcPct val="0"/>
        </a:spcBef>
        <a:buNone/>
        <a:defRPr sz="2700" kern="1200" cap="all" baseline="0">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tx1"/>
        </a:buClr>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tx1"/>
        </a:buClr>
        <a:buFont typeface="Arial" panose="020B0604020202020204" pitchFamily="34" charset="0"/>
        <a:buChar char="•"/>
        <a:defRPr sz="1350" kern="1200" cap="all"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tx1"/>
        </a:buClr>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0AECF2A-69FE-46E1-813A-87785FAEC256}"/>
              </a:ext>
            </a:extLst>
          </p:cNvPr>
          <p:cNvSpPr>
            <a:spLocks noGrp="1" noChangeArrowheads="1"/>
          </p:cNvSpPr>
          <p:nvPr>
            <p:ph type="title"/>
          </p:nvPr>
        </p:nvSpPr>
        <p:spPr bwMode="auto">
          <a:xfrm>
            <a:off x="0" y="1"/>
            <a:ext cx="9144000" cy="897731"/>
          </a:xfrm>
          <a:prstGeom prst="rect">
            <a:avLst/>
          </a:prstGeom>
          <a:gradFill rotWithShape="1">
            <a:gsLst>
              <a:gs pos="0">
                <a:srgbClr val="183457"/>
              </a:gs>
              <a:gs pos="50000">
                <a:srgbClr val="274F80"/>
              </a:gs>
              <a:gs pos="100000">
                <a:srgbClr val="306099"/>
              </a:gs>
            </a:gsLst>
            <a:lin ang="5400000"/>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Text Placeholder 2">
            <a:extLst>
              <a:ext uri="{FF2B5EF4-FFF2-40B4-BE49-F238E27FC236}">
                <a16:creationId xmlns:a16="http://schemas.microsoft.com/office/drawing/2014/main" id="{91A747CF-C95D-4ABD-8DBF-65FFE591642B}"/>
              </a:ext>
            </a:extLst>
          </p:cNvPr>
          <p:cNvSpPr>
            <a:spLocks noGrp="1" noChangeArrowheads="1"/>
          </p:cNvSpPr>
          <p:nvPr>
            <p:ph type="body" idx="1"/>
          </p:nvPr>
        </p:nvSpPr>
        <p:spPr bwMode="auto">
          <a:xfrm>
            <a:off x="457200" y="1200151"/>
            <a:ext cx="8229600" cy="223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6" descr="New Picture.png">
            <a:extLst>
              <a:ext uri="{FF2B5EF4-FFF2-40B4-BE49-F238E27FC236}">
                <a16:creationId xmlns:a16="http://schemas.microsoft.com/office/drawing/2014/main" id="{65070FFC-2162-4B41-9206-EC343356BDE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15460" y="4567287"/>
            <a:ext cx="1040186" cy="52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TextBox 1">
            <a:extLst>
              <a:ext uri="{FF2B5EF4-FFF2-40B4-BE49-F238E27FC236}">
                <a16:creationId xmlns:a16="http://schemas.microsoft.com/office/drawing/2014/main" id="{AAB029E7-6DF1-D39D-61E0-087F3041AC40}"/>
              </a:ext>
            </a:extLst>
          </p:cNvPr>
          <p:cNvSpPr txBox="1"/>
          <p:nvPr userDrawn="1"/>
        </p:nvSpPr>
        <p:spPr>
          <a:xfrm>
            <a:off x="107506" y="4704915"/>
            <a:ext cx="1872206" cy="461665"/>
          </a:xfrm>
          <a:prstGeom prst="rect">
            <a:avLst/>
          </a:prstGeom>
          <a:noFill/>
        </p:spPr>
        <p:txBody>
          <a:bodyPr wrap="square" rtlCol="0">
            <a:spAutoFit/>
          </a:bodyPr>
          <a:lstStyle/>
          <a:p>
            <a:r>
              <a:rPr lang="en-GB" sz="1200" dirty="0">
                <a:solidFill>
                  <a:srgbClr val="00B0F0"/>
                </a:solidFill>
                <a:latin typeface="+mn-lt"/>
              </a:rPr>
              <a:t>November 2023</a:t>
            </a:r>
          </a:p>
          <a:p>
            <a:r>
              <a:rPr lang="en-GB" sz="1200" dirty="0">
                <a:solidFill>
                  <a:srgbClr val="00B0F0"/>
                </a:solidFill>
                <a:latin typeface="+mn-lt"/>
              </a:rPr>
              <a:t>Water Health Partnership</a:t>
            </a:r>
          </a:p>
        </p:txBody>
      </p:sp>
    </p:spTree>
    <p:extLst>
      <p:ext uri="{BB962C8B-B14F-4D97-AF65-F5344CB8AC3E}">
        <p14:creationId xmlns:p14="http://schemas.microsoft.com/office/powerpoint/2010/main" val="2371081492"/>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ctr" rtl="0" eaLnBrk="0" fontAlgn="base" hangingPunct="0">
        <a:spcBef>
          <a:spcPct val="0"/>
        </a:spcBef>
        <a:spcAft>
          <a:spcPct val="0"/>
        </a:spcAft>
        <a:buSzPct val="100000"/>
        <a:defRPr sz="3300" kern="1200">
          <a:solidFill>
            <a:schemeClr val="bg1"/>
          </a:solidFill>
          <a:latin typeface="+mj-lt"/>
          <a:ea typeface="+mj-ea"/>
          <a:cs typeface="+mj-cs"/>
        </a:defRPr>
      </a:lvl1pPr>
      <a:lvl2pPr algn="ctr" rtl="0" eaLnBrk="0" fontAlgn="base" hangingPunct="0">
        <a:spcBef>
          <a:spcPct val="0"/>
        </a:spcBef>
        <a:spcAft>
          <a:spcPct val="0"/>
        </a:spcAft>
        <a:buSzPct val="100000"/>
        <a:defRPr sz="3300">
          <a:solidFill>
            <a:schemeClr val="bg1"/>
          </a:solidFill>
          <a:latin typeface="Calibri" panose="020F0502020204030204" pitchFamily="34" charset="0"/>
          <a:cs typeface="Arial" panose="020B0604020202020204" pitchFamily="34" charset="0"/>
        </a:defRPr>
      </a:lvl2pPr>
      <a:lvl3pPr algn="ctr" rtl="0" eaLnBrk="0" fontAlgn="base" hangingPunct="0">
        <a:spcBef>
          <a:spcPct val="0"/>
        </a:spcBef>
        <a:spcAft>
          <a:spcPct val="0"/>
        </a:spcAft>
        <a:buSzPct val="100000"/>
        <a:defRPr sz="3300">
          <a:solidFill>
            <a:schemeClr val="bg1"/>
          </a:solidFill>
          <a:latin typeface="Calibri" panose="020F0502020204030204" pitchFamily="34" charset="0"/>
          <a:cs typeface="Arial" panose="020B0604020202020204" pitchFamily="34" charset="0"/>
        </a:defRPr>
      </a:lvl3pPr>
      <a:lvl4pPr algn="ctr" rtl="0" eaLnBrk="0" fontAlgn="base" hangingPunct="0">
        <a:spcBef>
          <a:spcPct val="0"/>
        </a:spcBef>
        <a:spcAft>
          <a:spcPct val="0"/>
        </a:spcAft>
        <a:buSzPct val="100000"/>
        <a:defRPr sz="3300">
          <a:solidFill>
            <a:schemeClr val="bg1"/>
          </a:solidFill>
          <a:latin typeface="Calibri" panose="020F0502020204030204" pitchFamily="34" charset="0"/>
          <a:cs typeface="Arial" panose="020B0604020202020204" pitchFamily="34" charset="0"/>
        </a:defRPr>
      </a:lvl4pPr>
      <a:lvl5pPr algn="ctr" rtl="0" eaLnBrk="0" fontAlgn="base" hangingPunct="0">
        <a:spcBef>
          <a:spcPct val="0"/>
        </a:spcBef>
        <a:spcAft>
          <a:spcPct val="0"/>
        </a:spcAft>
        <a:buSzPct val="100000"/>
        <a:defRPr sz="3300">
          <a:solidFill>
            <a:schemeClr val="bg1"/>
          </a:solidFill>
          <a:latin typeface="Calibri" panose="020F0502020204030204" pitchFamily="34" charset="0"/>
          <a:cs typeface="Arial" panose="020B0604020202020204" pitchFamily="34" charset="0"/>
        </a:defRPr>
      </a:lvl5pPr>
      <a:lvl6pPr marL="342900" algn="ctr" rtl="0" eaLnBrk="0" fontAlgn="base" hangingPunct="0">
        <a:spcBef>
          <a:spcPct val="0"/>
        </a:spcBef>
        <a:spcAft>
          <a:spcPct val="0"/>
        </a:spcAft>
        <a:buSzPct val="100000"/>
        <a:defRPr sz="3300">
          <a:solidFill>
            <a:schemeClr val="bg1"/>
          </a:solidFill>
          <a:latin typeface="Calibri" panose="020F0502020204030204" pitchFamily="34" charset="0"/>
          <a:cs typeface="Arial" panose="020B0604020202020204" pitchFamily="34" charset="0"/>
        </a:defRPr>
      </a:lvl6pPr>
      <a:lvl7pPr marL="685800" algn="ctr" rtl="0" eaLnBrk="0" fontAlgn="base" hangingPunct="0">
        <a:spcBef>
          <a:spcPct val="0"/>
        </a:spcBef>
        <a:spcAft>
          <a:spcPct val="0"/>
        </a:spcAft>
        <a:buSzPct val="100000"/>
        <a:defRPr sz="3300">
          <a:solidFill>
            <a:schemeClr val="bg1"/>
          </a:solidFill>
          <a:latin typeface="Calibri" panose="020F0502020204030204" pitchFamily="34" charset="0"/>
          <a:cs typeface="Arial" panose="020B0604020202020204" pitchFamily="34" charset="0"/>
        </a:defRPr>
      </a:lvl7pPr>
      <a:lvl8pPr marL="1028700" algn="ctr" rtl="0" eaLnBrk="0" fontAlgn="base" hangingPunct="0">
        <a:spcBef>
          <a:spcPct val="0"/>
        </a:spcBef>
        <a:spcAft>
          <a:spcPct val="0"/>
        </a:spcAft>
        <a:buSzPct val="100000"/>
        <a:defRPr sz="3300">
          <a:solidFill>
            <a:schemeClr val="bg1"/>
          </a:solidFill>
          <a:latin typeface="Calibri" panose="020F0502020204030204" pitchFamily="34" charset="0"/>
          <a:cs typeface="Arial" panose="020B0604020202020204" pitchFamily="34" charset="0"/>
        </a:defRPr>
      </a:lvl8pPr>
      <a:lvl9pPr marL="1371600" algn="ctr" rtl="0" eaLnBrk="0" fontAlgn="base" hangingPunct="0">
        <a:spcBef>
          <a:spcPct val="0"/>
        </a:spcBef>
        <a:spcAft>
          <a:spcPct val="0"/>
        </a:spcAft>
        <a:buSzPct val="100000"/>
        <a:defRPr sz="3300">
          <a:solidFill>
            <a:schemeClr val="bg1"/>
          </a:solidFill>
          <a:latin typeface="Calibri" panose="020F0502020204030204" pitchFamily="34" charset="0"/>
          <a:cs typeface="Arial" panose="020B0604020202020204" pitchFamily="34" charset="0"/>
        </a:defRPr>
      </a:lvl9pPr>
    </p:titleStyle>
    <p:bodyStyle>
      <a:lvl1pPr marL="257175" indent="-257175" algn="l" rtl="0" eaLnBrk="0" fontAlgn="base" hangingPunct="0">
        <a:spcBef>
          <a:spcPct val="20000"/>
        </a:spcBef>
        <a:spcAft>
          <a:spcPct val="0"/>
        </a:spcAft>
        <a:buSzPct val="100000"/>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SzPct val="100000"/>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SzPct val="100000"/>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SzPct val="100000"/>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SzPct val="100000"/>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577928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Lst>
  <p:hf sldNum="0" hdr="0" ftr="0" dt="0"/>
  <p:txStyles>
    <p:titleStyle>
      <a:lvl1pPr algn="l" defTabSz="685800" rtl="0" eaLnBrk="1" latinLnBrk="0" hangingPunct="1">
        <a:spcBef>
          <a:spcPct val="0"/>
        </a:spcBef>
        <a:buNone/>
        <a:defRPr sz="2400" b="1" kern="1200">
          <a:solidFill>
            <a:schemeClr val="tx1"/>
          </a:solidFill>
          <a:latin typeface="+mj-lt"/>
          <a:ea typeface="+mj-ea"/>
          <a:cs typeface="+mj-cs"/>
        </a:defRPr>
      </a:lvl1pPr>
    </p:titleStyle>
    <p:bodyStyle>
      <a:lvl1pPr marL="0" indent="0" algn="l" defTabSz="685800" rtl="0" eaLnBrk="1" latinLnBrk="0" hangingPunct="1">
        <a:spcBef>
          <a:spcPct val="20000"/>
        </a:spcBef>
        <a:buFontTx/>
        <a:buNone/>
        <a:defRPr sz="1800" b="1" kern="1200">
          <a:solidFill>
            <a:srgbClr val="0091A5"/>
          </a:solidFill>
          <a:latin typeface="+mn-lt"/>
          <a:ea typeface="+mn-ea"/>
          <a:cs typeface="+mn-cs"/>
        </a:defRPr>
      </a:lvl1pPr>
      <a:lvl2pPr marL="0" indent="0" algn="l" defTabSz="685800" rtl="0" eaLnBrk="1" latinLnBrk="0" hangingPunct="1">
        <a:spcBef>
          <a:spcPct val="20000"/>
        </a:spcBef>
        <a:buFontTx/>
        <a:buNone/>
        <a:defRPr sz="1800" kern="1200">
          <a:solidFill>
            <a:schemeClr val="tx1"/>
          </a:solidFill>
          <a:latin typeface="+mn-lt"/>
          <a:ea typeface="+mn-ea"/>
          <a:cs typeface="+mn-cs"/>
        </a:defRPr>
      </a:lvl2pPr>
      <a:lvl3pPr marL="200025" indent="-200025"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407194" indent="-207169"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607219" indent="-200025" algn="l" defTabSz="685800" rtl="0" eaLnBrk="1" latinLnBrk="0" hangingPunct="1">
        <a:spcBef>
          <a:spcPct val="20000"/>
        </a:spcBef>
        <a:buFont typeface="Wingdings" pitchFamily="2" charset="2"/>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3767DFC-58A8-4476-917E-D7F36E3BF83B}" type="datetimeFigureOut">
              <a:rPr lang="en-GB" smtClean="0"/>
              <a:t>05/12/2023</a:t>
            </a:fld>
            <a:endParaRPr lang="en-GB"/>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AAF0CEA-B6E4-4B36-997F-98A93A01189D}" type="slidenum">
              <a:rPr lang="en-GB" smtClean="0"/>
              <a:t>‹#›</a:t>
            </a:fld>
            <a:endParaRPr lang="en-GB"/>
          </a:p>
        </p:txBody>
      </p:sp>
    </p:spTree>
    <p:extLst>
      <p:ext uri="{BB962C8B-B14F-4D97-AF65-F5344CB8AC3E}">
        <p14:creationId xmlns:p14="http://schemas.microsoft.com/office/powerpoint/2010/main" val="230158276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82452"/>
            <a:ext cx="8229600" cy="857250"/>
          </a:xfrm>
          <a:prstGeom prst="rect">
            <a:avLst/>
          </a:prstGeom>
        </p:spPr>
        <p:txBody>
          <a:bodyPr vert="horz" lIns="91423" tIns="45712" rIns="91423" bIns="45712"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457200" y="2208264"/>
            <a:ext cx="8229600" cy="2523726"/>
          </a:xfrm>
          <a:prstGeom prst="rect">
            <a:avLst/>
          </a:prstGeom>
        </p:spPr>
        <p:txBody>
          <a:bodyPr vert="horz" lIns="91423" tIns="45712" rIns="91423" bIns="4571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1979712" y="4767264"/>
            <a:ext cx="611088" cy="273844"/>
          </a:xfrm>
          <a:prstGeom prst="rect">
            <a:avLst/>
          </a:prstGeom>
        </p:spPr>
        <p:txBody>
          <a:bodyPr vert="horz" lIns="91423" tIns="45712" rIns="91423" bIns="45712"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23" tIns="45712" rIns="91423" bIns="45712"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3" tIns="45712" rIns="91423" bIns="45712"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pic>
        <p:nvPicPr>
          <p:cNvPr id="9" name="Picture 8"/>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72400" y="4802400"/>
            <a:ext cx="1353600" cy="195520"/>
          </a:xfrm>
          <a:prstGeom prst="rect">
            <a:avLst/>
          </a:prstGeom>
        </p:spPr>
      </p:pic>
      <p:pic>
        <p:nvPicPr>
          <p:cNvPr id="7" name="Picture 6"/>
          <p:cNvPicPr>
            <a:picLocks noChangeAspect="1"/>
          </p:cNvPicPr>
          <p:nvPr userDrawn="1"/>
        </p:nvPicPr>
        <p:blipFill>
          <a:blip r:embed="rId13"/>
          <a:stretch>
            <a:fillRect/>
          </a:stretch>
        </p:blipFill>
        <p:spPr>
          <a:xfrm>
            <a:off x="457200" y="4412"/>
            <a:ext cx="2228850" cy="1095375"/>
          </a:xfrm>
          <a:prstGeom prst="rect">
            <a:avLst/>
          </a:prstGeom>
        </p:spPr>
      </p:pic>
      <p:pic>
        <p:nvPicPr>
          <p:cNvPr id="10" name="Picture 9"/>
          <p:cNvPicPr>
            <a:picLocks noChangeAspect="1"/>
          </p:cNvPicPr>
          <p:nvPr userDrawn="1"/>
        </p:nvPicPr>
        <p:blipFill>
          <a:blip r:embed="rId14"/>
          <a:stretch>
            <a:fillRect/>
          </a:stretch>
        </p:blipFill>
        <p:spPr>
          <a:xfrm>
            <a:off x="6791326" y="123474"/>
            <a:ext cx="1895475" cy="857250"/>
          </a:xfrm>
          <a:prstGeom prst="rect">
            <a:avLst/>
          </a:prstGeom>
        </p:spPr>
      </p:pic>
    </p:spTree>
    <p:extLst>
      <p:ext uri="{BB962C8B-B14F-4D97-AF65-F5344CB8AC3E}">
        <p14:creationId xmlns:p14="http://schemas.microsoft.com/office/powerpoint/2010/main" val="274515195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Lst>
  <p:txStyles>
    <p:titleStyle>
      <a:lvl1pPr algn="l" defTabSz="914210" rtl="0" eaLnBrk="1" latinLnBrk="0" hangingPunct="1">
        <a:spcBef>
          <a:spcPct val="0"/>
        </a:spcBef>
        <a:buNone/>
        <a:defRPr sz="4400" kern="1200" baseline="0">
          <a:solidFill>
            <a:schemeClr val="tx1"/>
          </a:solidFill>
          <a:latin typeface="Arial" panose="020B0604020202020204" pitchFamily="34" charset="0"/>
          <a:ea typeface="+mj-ea"/>
          <a:cs typeface="+mj-cs"/>
        </a:defRPr>
      </a:lvl1pPr>
    </p:titleStyle>
    <p:bodyStyle>
      <a:lvl1pPr marL="342830" indent="-342830" algn="l" defTabSz="914210" rtl="0" eaLnBrk="1" latinLnBrk="0" hangingPunct="1">
        <a:spcBef>
          <a:spcPct val="20000"/>
        </a:spcBef>
        <a:buFont typeface="Arial" panose="020B0604020202020204" pitchFamily="34" charset="0"/>
        <a:buChar char="—"/>
        <a:defRPr sz="3200" kern="1200" baseline="0">
          <a:solidFill>
            <a:schemeClr val="tx1"/>
          </a:solidFill>
          <a:latin typeface="Arial" panose="020B0604020202020204" pitchFamily="34" charset="0"/>
          <a:ea typeface="+mn-ea"/>
          <a:cs typeface="Arial" panose="020B0604020202020204" pitchFamily="34" charset="0"/>
        </a:defRPr>
      </a:lvl1pPr>
      <a:lvl2pPr marL="742796" indent="-285691" algn="l" defTabSz="91421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2762" indent="-228552" algn="l" defTabSz="91421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599868" indent="-228552" algn="l" defTabSz="91421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6973" indent="-228552" algn="l" defTabSz="91421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078" indent="-228552" algn="l" defTabSz="9142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84" indent="-228552" algn="l" defTabSz="9142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288" indent="-228552" algn="l" defTabSz="9142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394" indent="-228552" algn="l" defTabSz="9142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1"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0" algn="l" defTabSz="91421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38125" y="4666922"/>
            <a:ext cx="8668027" cy="0"/>
          </a:xfrm>
          <a:custGeom>
            <a:avLst/>
            <a:gdLst/>
            <a:ahLst/>
            <a:cxnLst/>
            <a:rect l="l" t="t" r="r" b="b"/>
            <a:pathLst>
              <a:path w="19057620">
                <a:moveTo>
                  <a:pt x="0" y="0"/>
                </a:moveTo>
                <a:lnTo>
                  <a:pt x="19057011" y="0"/>
                </a:lnTo>
              </a:path>
            </a:pathLst>
          </a:custGeom>
          <a:ln w="5235">
            <a:solidFill>
              <a:srgbClr val="000000"/>
            </a:solidFill>
          </a:ln>
        </p:spPr>
        <p:txBody>
          <a:bodyPr wrap="square" lIns="0" tIns="0" rIns="0" bIns="0" rtlCol="0"/>
          <a:lstStyle/>
          <a:p>
            <a:endParaRPr sz="819"/>
          </a:p>
        </p:txBody>
      </p:sp>
      <p:sp>
        <p:nvSpPr>
          <p:cNvPr id="17" name="bg object 17"/>
          <p:cNvSpPr/>
          <p:nvPr/>
        </p:nvSpPr>
        <p:spPr>
          <a:xfrm>
            <a:off x="933450" y="4722259"/>
            <a:ext cx="0" cy="90683"/>
          </a:xfrm>
          <a:custGeom>
            <a:avLst/>
            <a:gdLst/>
            <a:ahLst/>
            <a:cxnLst/>
            <a:rect l="l" t="t" r="r" b="b"/>
            <a:pathLst>
              <a:path h="199390">
                <a:moveTo>
                  <a:pt x="0" y="198946"/>
                </a:moveTo>
                <a:lnTo>
                  <a:pt x="0" y="0"/>
                </a:lnTo>
              </a:path>
            </a:pathLst>
          </a:custGeom>
          <a:ln w="20941">
            <a:solidFill>
              <a:srgbClr val="F43882"/>
            </a:solidFill>
          </a:ln>
        </p:spPr>
        <p:txBody>
          <a:bodyPr wrap="square" lIns="0" tIns="0" rIns="0" bIns="0" rtlCol="0"/>
          <a:lstStyle/>
          <a:p>
            <a:endParaRPr sz="819"/>
          </a:p>
        </p:txBody>
      </p:sp>
      <p:pic>
        <p:nvPicPr>
          <p:cNvPr id="18" name="bg object 18"/>
          <p:cNvPicPr/>
          <p:nvPr/>
        </p:nvPicPr>
        <p:blipFill>
          <a:blip r:embed="rId8" cstate="print"/>
          <a:stretch>
            <a:fillRect/>
          </a:stretch>
        </p:blipFill>
        <p:spPr>
          <a:xfrm>
            <a:off x="0" y="0"/>
            <a:ext cx="9144000" cy="504790"/>
          </a:xfrm>
          <a:prstGeom prst="rect">
            <a:avLst/>
          </a:prstGeom>
        </p:spPr>
      </p:pic>
      <p:pic>
        <p:nvPicPr>
          <p:cNvPr id="19" name="bg object 19"/>
          <p:cNvPicPr/>
          <p:nvPr/>
        </p:nvPicPr>
        <p:blipFill>
          <a:blip r:embed="rId9" cstate="print"/>
          <a:stretch>
            <a:fillRect/>
          </a:stretch>
        </p:blipFill>
        <p:spPr>
          <a:xfrm>
            <a:off x="357188" y="112547"/>
            <a:ext cx="495710" cy="279697"/>
          </a:xfrm>
          <a:prstGeom prst="rect">
            <a:avLst/>
          </a:prstGeom>
        </p:spPr>
      </p:pic>
      <p:pic>
        <p:nvPicPr>
          <p:cNvPr id="20" name="bg object 20"/>
          <p:cNvPicPr/>
          <p:nvPr/>
        </p:nvPicPr>
        <p:blipFill>
          <a:blip r:embed="rId10" cstate="print"/>
          <a:stretch>
            <a:fillRect/>
          </a:stretch>
        </p:blipFill>
        <p:spPr>
          <a:xfrm>
            <a:off x="890920" y="143275"/>
            <a:ext cx="442024" cy="231765"/>
          </a:xfrm>
          <a:prstGeom prst="rect">
            <a:avLst/>
          </a:prstGeom>
        </p:spPr>
      </p:pic>
      <p:sp>
        <p:nvSpPr>
          <p:cNvPr id="2" name="Holder 2"/>
          <p:cNvSpPr>
            <a:spLocks noGrp="1"/>
          </p:cNvSpPr>
          <p:nvPr>
            <p:ph type="title"/>
          </p:nvPr>
        </p:nvSpPr>
        <p:spPr>
          <a:xfrm>
            <a:off x="351411" y="840098"/>
            <a:ext cx="2973677" cy="923330"/>
          </a:xfrm>
          <a:prstGeom prst="rect">
            <a:avLst/>
          </a:prstGeom>
        </p:spPr>
        <p:txBody>
          <a:bodyPr wrap="square" lIns="0" tIns="0" rIns="0" bIns="0">
            <a:spAutoFit/>
          </a:bodyPr>
          <a:lstStyle>
            <a:lvl1pPr>
              <a:defRPr sz="6000" b="1" i="0">
                <a:solidFill>
                  <a:srgbClr val="315083"/>
                </a:solidFill>
                <a:latin typeface="Ubuntu"/>
                <a:cs typeface="Ubuntu"/>
              </a:defRPr>
            </a:lvl1pPr>
          </a:lstStyle>
          <a:p>
            <a:endParaRPr/>
          </a:p>
        </p:txBody>
      </p:sp>
      <p:sp>
        <p:nvSpPr>
          <p:cNvPr id="3" name="Holder 3"/>
          <p:cNvSpPr>
            <a:spLocks noGrp="1"/>
          </p:cNvSpPr>
          <p:nvPr>
            <p:ph type="body" idx="1"/>
          </p:nvPr>
        </p:nvSpPr>
        <p:spPr>
          <a:xfrm>
            <a:off x="351411" y="1868559"/>
            <a:ext cx="4606081" cy="361637"/>
          </a:xfrm>
          <a:prstGeom prst="rect">
            <a:avLst/>
          </a:prstGeom>
        </p:spPr>
        <p:txBody>
          <a:bodyPr wrap="square" lIns="0" tIns="0" rIns="0" bIns="0">
            <a:spAutoFit/>
          </a:bodyPr>
          <a:lstStyle>
            <a:lvl1pPr>
              <a:defRPr sz="2350" b="0" i="0">
                <a:solidFill>
                  <a:srgbClr val="7F7F7F"/>
                </a:solidFill>
                <a:latin typeface="Ubuntu-Light"/>
                <a:cs typeface="Ubuntu-Light"/>
              </a:defRPr>
            </a:lvl1pPr>
          </a:lstStyle>
          <a:p>
            <a:endParaRPr/>
          </a:p>
        </p:txBody>
      </p:sp>
      <p:sp>
        <p:nvSpPr>
          <p:cNvPr id="4" name="Holder 4"/>
          <p:cNvSpPr>
            <a:spLocks noGrp="1"/>
          </p:cNvSpPr>
          <p:nvPr>
            <p:ph type="ftr" sz="quarter" idx="5"/>
          </p:nvPr>
        </p:nvSpPr>
        <p:spPr>
          <a:xfrm>
            <a:off x="3108960" y="4783455"/>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lang="en-GB"/>
          </a:p>
        </p:txBody>
      </p:sp>
      <p:sp>
        <p:nvSpPr>
          <p:cNvPr id="5" name="Holder 5"/>
          <p:cNvSpPr>
            <a:spLocks noGrp="1"/>
          </p:cNvSpPr>
          <p:nvPr>
            <p:ph type="dt" sz="half" idx="6"/>
          </p:nvPr>
        </p:nvSpPr>
        <p:spPr>
          <a:xfrm>
            <a:off x="457200" y="4783455"/>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smtClean="0"/>
              <a:t>12/5/2023</a:t>
            </a:fld>
            <a:endParaRPr lang="en-US"/>
          </a:p>
        </p:txBody>
      </p:sp>
      <p:sp>
        <p:nvSpPr>
          <p:cNvPr id="6" name="Holder 6"/>
          <p:cNvSpPr>
            <a:spLocks noGrp="1"/>
          </p:cNvSpPr>
          <p:nvPr>
            <p:ph type="sldNum" sz="quarter" idx="7"/>
          </p:nvPr>
        </p:nvSpPr>
        <p:spPr>
          <a:xfrm>
            <a:off x="8850675" y="4725455"/>
            <a:ext cx="78558" cy="241413"/>
          </a:xfrm>
          <a:prstGeom prst="rect">
            <a:avLst/>
          </a:prstGeom>
        </p:spPr>
        <p:txBody>
          <a:bodyPr wrap="square" lIns="0" tIns="0" rIns="0" bIns="0">
            <a:spAutoFit/>
          </a:bodyPr>
          <a:lstStyle>
            <a:lvl1pPr>
              <a:defRPr sz="523" b="1" i="0">
                <a:solidFill>
                  <a:srgbClr val="315083"/>
                </a:solidFill>
                <a:latin typeface="Ubuntu"/>
                <a:cs typeface="Ubuntu"/>
              </a:defRPr>
            </a:lvl1pPr>
          </a:lstStyle>
          <a:p>
            <a:pPr marL="17328">
              <a:spcBef>
                <a:spcPts val="11"/>
              </a:spcBef>
            </a:pPr>
            <a:fld id="{81D60167-4931-47E6-BA6A-407CBD079E47}" type="slidenum">
              <a:rPr lang="en-GB" smtClean="0"/>
              <a:pPr marL="17328">
                <a:spcBef>
                  <a:spcPts val="11"/>
                </a:spcBef>
              </a:pPr>
              <a:t>‹#›</a:t>
            </a:fld>
            <a:endParaRPr lang="en-GB"/>
          </a:p>
        </p:txBody>
      </p:sp>
    </p:spTree>
    <p:extLst>
      <p:ext uri="{BB962C8B-B14F-4D97-AF65-F5344CB8AC3E}">
        <p14:creationId xmlns:p14="http://schemas.microsoft.com/office/powerpoint/2010/main" val="3835205846"/>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207935" eaLnBrk="1" hangingPunct="1">
        <a:defRPr>
          <a:latin typeface="+mn-lt"/>
          <a:ea typeface="+mn-ea"/>
          <a:cs typeface="+mn-cs"/>
        </a:defRPr>
      </a:lvl2pPr>
      <a:lvl3pPr marL="415869" eaLnBrk="1" hangingPunct="1">
        <a:defRPr>
          <a:latin typeface="+mn-lt"/>
          <a:ea typeface="+mn-ea"/>
          <a:cs typeface="+mn-cs"/>
        </a:defRPr>
      </a:lvl3pPr>
      <a:lvl4pPr marL="623804" eaLnBrk="1" hangingPunct="1">
        <a:defRPr>
          <a:latin typeface="+mn-lt"/>
          <a:ea typeface="+mn-ea"/>
          <a:cs typeface="+mn-cs"/>
        </a:defRPr>
      </a:lvl4pPr>
      <a:lvl5pPr marL="831738" eaLnBrk="1" hangingPunct="1">
        <a:defRPr>
          <a:latin typeface="+mn-lt"/>
          <a:ea typeface="+mn-ea"/>
          <a:cs typeface="+mn-cs"/>
        </a:defRPr>
      </a:lvl5pPr>
      <a:lvl6pPr marL="1039673" eaLnBrk="1" hangingPunct="1">
        <a:defRPr>
          <a:latin typeface="+mn-lt"/>
          <a:ea typeface="+mn-ea"/>
          <a:cs typeface="+mn-cs"/>
        </a:defRPr>
      </a:lvl6pPr>
      <a:lvl7pPr marL="1247607" eaLnBrk="1" hangingPunct="1">
        <a:defRPr>
          <a:latin typeface="+mn-lt"/>
          <a:ea typeface="+mn-ea"/>
          <a:cs typeface="+mn-cs"/>
        </a:defRPr>
      </a:lvl7pPr>
      <a:lvl8pPr marL="1455542" eaLnBrk="1" hangingPunct="1">
        <a:defRPr>
          <a:latin typeface="+mn-lt"/>
          <a:ea typeface="+mn-ea"/>
          <a:cs typeface="+mn-cs"/>
        </a:defRPr>
      </a:lvl8pPr>
      <a:lvl9pPr marL="1663476" eaLnBrk="1" hangingPunct="1">
        <a:defRPr>
          <a:latin typeface="+mn-lt"/>
          <a:ea typeface="+mn-ea"/>
          <a:cs typeface="+mn-cs"/>
        </a:defRPr>
      </a:lvl9pPr>
    </p:bodyStyle>
    <p:otherStyle>
      <a:lvl1pPr marL="0" eaLnBrk="1" hangingPunct="1">
        <a:defRPr>
          <a:latin typeface="+mn-lt"/>
          <a:ea typeface="+mn-ea"/>
          <a:cs typeface="+mn-cs"/>
        </a:defRPr>
      </a:lvl1pPr>
      <a:lvl2pPr marL="207935" eaLnBrk="1" hangingPunct="1">
        <a:defRPr>
          <a:latin typeface="+mn-lt"/>
          <a:ea typeface="+mn-ea"/>
          <a:cs typeface="+mn-cs"/>
        </a:defRPr>
      </a:lvl2pPr>
      <a:lvl3pPr marL="415869" eaLnBrk="1" hangingPunct="1">
        <a:defRPr>
          <a:latin typeface="+mn-lt"/>
          <a:ea typeface="+mn-ea"/>
          <a:cs typeface="+mn-cs"/>
        </a:defRPr>
      </a:lvl3pPr>
      <a:lvl4pPr marL="623804" eaLnBrk="1" hangingPunct="1">
        <a:defRPr>
          <a:latin typeface="+mn-lt"/>
          <a:ea typeface="+mn-ea"/>
          <a:cs typeface="+mn-cs"/>
        </a:defRPr>
      </a:lvl4pPr>
      <a:lvl5pPr marL="831738" eaLnBrk="1" hangingPunct="1">
        <a:defRPr>
          <a:latin typeface="+mn-lt"/>
          <a:ea typeface="+mn-ea"/>
          <a:cs typeface="+mn-cs"/>
        </a:defRPr>
      </a:lvl5pPr>
      <a:lvl6pPr marL="1039673" eaLnBrk="1" hangingPunct="1">
        <a:defRPr>
          <a:latin typeface="+mn-lt"/>
          <a:ea typeface="+mn-ea"/>
          <a:cs typeface="+mn-cs"/>
        </a:defRPr>
      </a:lvl6pPr>
      <a:lvl7pPr marL="1247607" eaLnBrk="1" hangingPunct="1">
        <a:defRPr>
          <a:latin typeface="+mn-lt"/>
          <a:ea typeface="+mn-ea"/>
          <a:cs typeface="+mn-cs"/>
        </a:defRPr>
      </a:lvl7pPr>
      <a:lvl8pPr marL="1455542" eaLnBrk="1" hangingPunct="1">
        <a:defRPr>
          <a:latin typeface="+mn-lt"/>
          <a:ea typeface="+mn-ea"/>
          <a:cs typeface="+mn-cs"/>
        </a:defRPr>
      </a:lvl8pPr>
      <a:lvl9pPr marL="1663476"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0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38.xml"/><Relationship Id="rId1" Type="http://schemas.openxmlformats.org/officeDocument/2006/relationships/slideLayout" Target="../slideLayouts/slideLayout82.xml"/><Relationship Id="rId6" Type="http://schemas.openxmlformats.org/officeDocument/2006/relationships/hyperlink" Target="https://phw.nhs.wales/services-and-teams/environmental-public-health/staying-safe-in-outdoor-waters-in-wales/" TargetMode="External"/><Relationship Id="rId5" Type="http://schemas.openxmlformats.org/officeDocument/2006/relationships/hyperlink" Target="https://icc.gig.cymru/gwasanaethau-a-thimau/iechyd-cyhoeddus-amgylcheddol/cadwn-ddiogel-mewn-dyfroedd-awyr-agored-yng-nghymru/" TargetMode="External"/><Relationship Id="rId4" Type="http://schemas.openxmlformats.org/officeDocument/2006/relationships/image" Target="../media/image144.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jpeg"/><Relationship Id="rId7"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17.xml"/><Relationship Id="rId6" Type="http://schemas.openxmlformats.org/officeDocument/2006/relationships/image" Target="../media/image54.png"/><Relationship Id="rId5" Type="http://schemas.openxmlformats.org/officeDocument/2006/relationships/hyperlink" Target="https://www.gov.wales/relieving-pressures-special-areas-conservation-sac-river-catchments-support-delivery-affordable" TargetMode="External"/><Relationship Id="rId10" Type="http://schemas.openxmlformats.org/officeDocument/2006/relationships/image" Target="../media/image58.png"/><Relationship Id="rId4" Type="http://schemas.openxmlformats.org/officeDocument/2006/relationships/hyperlink" Target="https://www.gov.wales/sites/default/files/publications/2023-10/storm-overflow-evidence-for-wales-report.pdf" TargetMode="External"/><Relationship Id="rId9" Type="http://schemas.openxmlformats.org/officeDocument/2006/relationships/image" Target="../media/image57.png"/></Relationships>
</file>

<file path=ppt/slides/_rels/slide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2.xml"/><Relationship Id="rId4" Type="http://schemas.openxmlformats.org/officeDocument/2006/relationships/image" Target="../media/image62.jpe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erammp.cymru/en/antimicrobial-resistance" TargetMode="Externa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1.xml"/><Relationship Id="rId4" Type="http://schemas.openxmlformats.org/officeDocument/2006/relationships/image" Target="../media/image65.jpe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1.png"/><Relationship Id="rId7" Type="http://schemas.openxmlformats.org/officeDocument/2006/relationships/diagramQuickStyle" Target="../diagrams/quickStyle1.xml"/><Relationship Id="rId2" Type="http://schemas.openxmlformats.org/officeDocument/2006/relationships/image" Target="../media/image9.png"/><Relationship Id="rId1" Type="http://schemas.openxmlformats.org/officeDocument/2006/relationships/slideLayout" Target="../slideLayouts/slideLayout2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66.png"/><Relationship Id="rId9" Type="http://schemas.microsoft.com/office/2007/relationships/diagramDrawing" Target="../diagrams/drawing1.xml"/></Relationships>
</file>

<file path=ppt/slides/_rels/slide2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png"/><Relationship Id="rId1" Type="http://schemas.openxmlformats.org/officeDocument/2006/relationships/slideLayout" Target="../slideLayouts/slideLayout21.xml"/><Relationship Id="rId6" Type="http://schemas.openxmlformats.org/officeDocument/2006/relationships/image" Target="../media/image71.jpeg"/><Relationship Id="rId5" Type="http://schemas.openxmlformats.org/officeDocument/2006/relationships/image" Target="../media/image70.jpeg"/><Relationship Id="rId10" Type="http://schemas.openxmlformats.org/officeDocument/2006/relationships/image" Target="../media/image75.png"/><Relationship Id="rId4" Type="http://schemas.openxmlformats.org/officeDocument/2006/relationships/image" Target="../media/image69.jpeg"/><Relationship Id="rId9"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35.xml"/><Relationship Id="rId5" Type="http://schemas.microsoft.com/office/2007/relationships/hdphoto" Target="../media/hdphoto1.wdp"/><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1.png"/><Relationship Id="rId7" Type="http://schemas.openxmlformats.org/officeDocument/2006/relationships/diagramLayout" Target="../diagrams/layout2.xml"/><Relationship Id="rId2" Type="http://schemas.openxmlformats.org/officeDocument/2006/relationships/image" Target="../media/image9.png"/><Relationship Id="rId1" Type="http://schemas.openxmlformats.org/officeDocument/2006/relationships/slideLayout" Target="../slideLayouts/slideLayout35.xml"/><Relationship Id="rId6" Type="http://schemas.openxmlformats.org/officeDocument/2006/relationships/diagramData" Target="../diagrams/data2.xml"/><Relationship Id="rId5" Type="http://schemas.openxmlformats.org/officeDocument/2006/relationships/image" Target="../media/image78.jpeg"/><Relationship Id="rId10" Type="http://schemas.microsoft.com/office/2007/relationships/diagramDrawing" Target="../diagrams/drawing2.xml"/><Relationship Id="rId4" Type="http://schemas.openxmlformats.org/officeDocument/2006/relationships/image" Target="../media/image77.jpeg"/><Relationship Id="rId9" Type="http://schemas.openxmlformats.org/officeDocument/2006/relationships/diagramColors" Target="../diagrams/colors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1.png"/><Relationship Id="rId7" Type="http://schemas.openxmlformats.org/officeDocument/2006/relationships/diagramColors" Target="../diagrams/colors3.xml"/><Relationship Id="rId2" Type="http://schemas.openxmlformats.org/officeDocument/2006/relationships/image" Target="../media/image9.png"/><Relationship Id="rId1" Type="http://schemas.openxmlformats.org/officeDocument/2006/relationships/slideLayout" Target="../slideLayouts/slideLayout2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nrw.maps.arcgis.com/apps/webappviewer/index.html?id=6a1e589d397d4981bfb1158a62747818" TargetMode="External"/><Relationship Id="rId2" Type="http://schemas.openxmlformats.org/officeDocument/2006/relationships/image" Target="../media/image80.png"/><Relationship Id="rId1" Type="http://schemas.openxmlformats.org/officeDocument/2006/relationships/slideLayout" Target="../slideLayouts/slideLayout50.xml"/><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7.xml"/><Relationship Id="rId1" Type="http://schemas.openxmlformats.org/officeDocument/2006/relationships/tags" Target="../tags/tag1.xml"/><Relationship Id="rId5" Type="http://schemas.openxmlformats.org/officeDocument/2006/relationships/image" Target="../media/image84.png"/><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xml"/><Relationship Id="rId1" Type="http://schemas.openxmlformats.org/officeDocument/2006/relationships/slideLayout" Target="../slideLayouts/slideLayout37.xml"/><Relationship Id="rId4" Type="http://schemas.openxmlformats.org/officeDocument/2006/relationships/image" Target="../media/image87.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openxmlformats.org/officeDocument/2006/relationships/image" Target="../media/image90.png"/><Relationship Id="rId4" Type="http://schemas.openxmlformats.org/officeDocument/2006/relationships/image" Target="../media/image89.png"/></Relationships>
</file>

<file path=ppt/slides/_rels/slide51.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37.xml"/><Relationship Id="rId5" Type="http://schemas.openxmlformats.org/officeDocument/2006/relationships/image" Target="../media/image98.png"/><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xml"/><Relationship Id="rId1" Type="http://schemas.openxmlformats.org/officeDocument/2006/relationships/slideLayout" Target="../slideLayouts/slideLayout37.xml"/><Relationship Id="rId4" Type="http://schemas.openxmlformats.org/officeDocument/2006/relationships/image" Target="../media/image100.svg"/></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xml"/><Relationship Id="rId1" Type="http://schemas.openxmlformats.org/officeDocument/2006/relationships/slideLayout" Target="../slideLayouts/slideLayout37.xml"/><Relationship Id="rId4" Type="http://schemas.openxmlformats.org/officeDocument/2006/relationships/image" Target="../media/image102.svg"/></Relationships>
</file>

<file path=ppt/slides/_rels/slide5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3" Type="http://schemas.openxmlformats.org/officeDocument/2006/relationships/image" Target="../media/image106.svg"/><Relationship Id="rId2" Type="http://schemas.openxmlformats.org/officeDocument/2006/relationships/image" Target="../media/image105.png"/><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7.xml"/><Relationship Id="rId4" Type="http://schemas.openxmlformats.org/officeDocument/2006/relationships/image" Target="../media/image110.png"/></Relationships>
</file>

<file path=ppt/slides/_rels/slide6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6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4.xml"/></Relationships>
</file>

<file path=ppt/slides/_rels/slide6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4.xml"/></Relationships>
</file>

<file path=ppt/slides/_rels/slide6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xml"/><Relationship Id="rId1" Type="http://schemas.openxmlformats.org/officeDocument/2006/relationships/slideLayout" Target="../slideLayouts/slideLayout37.xml"/><Relationship Id="rId4" Type="http://schemas.microsoft.com/office/2007/relationships/hdphoto" Target="../media/hdphoto2.wdp"/></Relationships>
</file>

<file path=ppt/slides/_rels/slide6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xml"/><Relationship Id="rId1" Type="http://schemas.openxmlformats.org/officeDocument/2006/relationships/slideLayout" Target="../slideLayouts/slideLayout37.xml"/><Relationship Id="rId4" Type="http://schemas.openxmlformats.org/officeDocument/2006/relationships/image" Target="../media/image118.svg"/></Relationships>
</file>

<file path=ppt/slides/_rels/slide6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97.png"/><Relationship Id="rId1" Type="http://schemas.openxmlformats.org/officeDocument/2006/relationships/slideLayout" Target="../slideLayouts/slideLayout37.xml"/></Relationships>
</file>

<file path=ppt/slides/_rels/slide6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7.xml"/></Relationships>
</file>

<file path=ppt/slides/_rels/slide7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8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47.xml"/></Relationships>
</file>

<file path=ppt/slides/_rels/slide8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20.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8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5.xml"/></Relationships>
</file>

<file path=ppt/slides/_rels/slide8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6.xml"/><Relationship Id="rId1" Type="http://schemas.openxmlformats.org/officeDocument/2006/relationships/slideLayout" Target="../slideLayouts/slideLayout82.xml"/></Relationships>
</file>

<file path=ppt/slides/_rels/slide8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7.xml"/><Relationship Id="rId1" Type="http://schemas.openxmlformats.org/officeDocument/2006/relationships/slideLayout" Target="../slideLayouts/slideLayout8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8.xml"/><Relationship Id="rId1" Type="http://schemas.openxmlformats.org/officeDocument/2006/relationships/slideLayout" Target="../slideLayouts/slideLayout82.xml"/><Relationship Id="rId4" Type="http://schemas.openxmlformats.org/officeDocument/2006/relationships/image" Target="../media/image140.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5.xml"/></Relationships>
</file>

<file path=ppt/slides/_rels/slide9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37.xml"/><Relationship Id="rId1" Type="http://schemas.openxmlformats.org/officeDocument/2006/relationships/slideLayout" Target="../slideLayouts/slideLayout82.xml"/><Relationship Id="rId4" Type="http://schemas.openxmlformats.org/officeDocument/2006/relationships/image" Target="../media/image1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491630"/>
            <a:ext cx="7772400" cy="720080"/>
          </a:xfrm>
        </p:spPr>
        <p:txBody>
          <a:bodyPr/>
          <a:lstStyle/>
          <a:p>
            <a:r>
              <a:rPr lang="en-GB" dirty="0"/>
              <a:t>Water Health Partnership </a:t>
            </a:r>
            <a:br>
              <a:rPr lang="en-GB" dirty="0"/>
            </a:br>
            <a:r>
              <a:rPr lang="en-GB" dirty="0"/>
              <a:t>Conference 2023</a:t>
            </a:r>
          </a:p>
        </p:txBody>
      </p:sp>
    </p:spTree>
    <p:extLst>
      <p:ext uri="{BB962C8B-B14F-4D97-AF65-F5344CB8AC3E}">
        <p14:creationId xmlns:p14="http://schemas.microsoft.com/office/powerpoint/2010/main" val="191162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ctrTitle"/>
          </p:nvPr>
        </p:nvSpPr>
        <p:spPr>
          <a:xfrm>
            <a:off x="1143000" y="1575362"/>
            <a:ext cx="6858000" cy="815102"/>
          </a:xfrm>
        </p:spPr>
        <p:txBody>
          <a:bodyPr>
            <a:normAutofit fontScale="90000"/>
          </a:bodyPr>
          <a:lstStyle/>
          <a:p>
            <a:r>
              <a:rPr lang="en-GB" dirty="0"/>
              <a:t>Water Health Partnership Annual Conference</a:t>
            </a:r>
          </a:p>
        </p:txBody>
      </p:sp>
      <p:sp>
        <p:nvSpPr>
          <p:cNvPr id="13" name="Subtitle 12"/>
          <p:cNvSpPr>
            <a:spLocks noGrp="1"/>
          </p:cNvSpPr>
          <p:nvPr>
            <p:ph type="subTitle" idx="1"/>
          </p:nvPr>
        </p:nvSpPr>
        <p:spPr>
          <a:xfrm>
            <a:off x="1143000" y="2571751"/>
            <a:ext cx="6858000" cy="909932"/>
          </a:xfrm>
        </p:spPr>
        <p:txBody>
          <a:bodyPr/>
          <a:lstStyle/>
          <a:p>
            <a:endParaRPr lang="en-GB" dirty="0"/>
          </a:p>
          <a:p>
            <a:r>
              <a:rPr lang="en-GB" dirty="0"/>
              <a:t>Policy Update from the Welsh Government </a:t>
            </a:r>
          </a:p>
        </p:txBody>
      </p:sp>
      <p:sp>
        <p:nvSpPr>
          <p:cNvPr id="4" name="TextBox 3">
            <a:extLst>
              <a:ext uri="{FF2B5EF4-FFF2-40B4-BE49-F238E27FC236}">
                <a16:creationId xmlns:a16="http://schemas.microsoft.com/office/drawing/2014/main" id="{CB13AEC2-9DA4-3991-4BF4-944EBDF830BA}"/>
              </a:ext>
            </a:extLst>
          </p:cNvPr>
          <p:cNvSpPr txBox="1"/>
          <p:nvPr/>
        </p:nvSpPr>
        <p:spPr>
          <a:xfrm>
            <a:off x="5272481" y="3844255"/>
            <a:ext cx="3164747" cy="923330"/>
          </a:xfrm>
          <a:prstGeom prst="rect">
            <a:avLst/>
          </a:prstGeom>
          <a:noFill/>
        </p:spPr>
        <p:txBody>
          <a:bodyPr wrap="square" rtlCol="0">
            <a:spAutoFit/>
          </a:bodyPr>
          <a:lstStyle/>
          <a:p>
            <a:pPr defTabSz="685800"/>
            <a:r>
              <a:rPr lang="en-GB" sz="1350" dirty="0">
                <a:solidFill>
                  <a:prstClr val="black"/>
                </a:solidFill>
                <a:latin typeface="Calibri" panose="020F0502020204030204"/>
              </a:rPr>
              <a:t>9 November 2023</a:t>
            </a:r>
          </a:p>
          <a:p>
            <a:pPr defTabSz="685800"/>
            <a:endParaRPr lang="en-GB" sz="1350" dirty="0">
              <a:solidFill>
                <a:prstClr val="black"/>
              </a:solidFill>
              <a:latin typeface="Calibri" panose="020F0502020204030204"/>
            </a:endParaRPr>
          </a:p>
          <a:p>
            <a:pPr defTabSz="685800"/>
            <a:r>
              <a:rPr lang="en-GB" sz="1350" dirty="0">
                <a:solidFill>
                  <a:prstClr val="black"/>
                </a:solidFill>
                <a:latin typeface="Calibri" panose="020F0502020204030204"/>
              </a:rPr>
              <a:t>Clare Fernandes</a:t>
            </a:r>
          </a:p>
          <a:p>
            <a:pPr defTabSz="685800"/>
            <a:r>
              <a:rPr lang="en-GB" sz="1350" dirty="0">
                <a:solidFill>
                  <a:prstClr val="black"/>
                </a:solidFill>
                <a:latin typeface="Calibri" panose="020F0502020204030204"/>
              </a:rPr>
              <a:t>Deputy Director for Water and Flood</a:t>
            </a:r>
          </a:p>
        </p:txBody>
      </p:sp>
    </p:spTree>
    <p:extLst>
      <p:ext uri="{BB962C8B-B14F-4D97-AF65-F5344CB8AC3E}">
        <p14:creationId xmlns:p14="http://schemas.microsoft.com/office/powerpoint/2010/main" val="16302250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sldNum" sz="quarter" idx="7"/>
          </p:nvPr>
        </p:nvSpPr>
        <p:spPr>
          <a:xfrm>
            <a:off x="4025614" y="2149140"/>
            <a:ext cx="35728" cy="162400"/>
          </a:xfrm>
          <a:prstGeom prst="rect">
            <a:avLst/>
          </a:prstGeom>
        </p:spPr>
        <p:txBody>
          <a:bodyPr vert="horz" wrap="square" lIns="0" tIns="1444" rIns="0" bIns="0" rtlCol="0">
            <a:spAutoFit/>
          </a:bodyPr>
          <a:lstStyle/>
          <a:p>
            <a:pPr marL="17328" defTabSz="415869">
              <a:spcBef>
                <a:spcPts val="11"/>
              </a:spcBef>
            </a:pPr>
            <a:fld id="{81D60167-4931-47E6-BA6A-407CBD079E47}" type="slidenum">
              <a:rPr kern="0" dirty="0"/>
              <a:pPr marL="17328" defTabSz="415869">
                <a:spcBef>
                  <a:spcPts val="11"/>
                </a:spcBef>
              </a:pPr>
              <a:t>100</a:t>
            </a:fld>
            <a:endParaRPr kern="0"/>
          </a:p>
        </p:txBody>
      </p:sp>
      <p:sp>
        <p:nvSpPr>
          <p:cNvPr id="3" name="object 3">
            <a:extLst>
              <a:ext uri="{FF2B5EF4-FFF2-40B4-BE49-F238E27FC236}">
                <a16:creationId xmlns:a16="http://schemas.microsoft.com/office/drawing/2014/main" id="{BE759135-D9CB-23E8-DC8E-3A41E49EB124}"/>
              </a:ext>
              <a:ext uri="{C183D7F6-B498-43B3-948B-1728B52AA6E4}">
                <adec:decorative xmlns:adec="http://schemas.microsoft.com/office/drawing/2017/decorative" val="1"/>
              </a:ext>
            </a:extLst>
          </p:cNvPr>
          <p:cNvSpPr txBox="1">
            <a:spLocks/>
          </p:cNvSpPr>
          <p:nvPr/>
        </p:nvSpPr>
        <p:spPr>
          <a:xfrm>
            <a:off x="290392" y="3911227"/>
            <a:ext cx="3746664" cy="2357154"/>
          </a:xfrm>
          <a:prstGeom prst="rect">
            <a:avLst/>
          </a:prstGeom>
        </p:spPr>
        <p:txBody>
          <a:bodyPr vert="horz" wrap="square" lIns="0" tIns="5487" rIns="0" bIns="0" rtlCol="0">
            <a:noAutofit/>
          </a:bodyPr>
          <a:lstStyle>
            <a:lvl1pPr marL="0">
              <a:defRPr sz="2350" b="0" i="0">
                <a:solidFill>
                  <a:srgbClr val="7F7F7F"/>
                </a:solidFill>
                <a:latin typeface="Ubuntu-Light"/>
                <a:ea typeface="+mn-ea"/>
                <a:cs typeface="Ubuntu-Light"/>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415869" fontAlgn="base">
              <a:spcBef>
                <a:spcPct val="0"/>
              </a:spcBef>
              <a:spcAft>
                <a:spcPts val="546"/>
              </a:spcAft>
              <a:tabLst>
                <a:tab pos="1672863" algn="l"/>
              </a:tabLst>
              <a:defRPr/>
            </a:pPr>
            <a:endParaRPr lang="en-US" sz="1182" dirty="0">
              <a:solidFill>
                <a:prstClr val="black">
                  <a:lumMod val="50000"/>
                  <a:lumOff val="50000"/>
                </a:prstClr>
              </a:solidFill>
              <a:cs typeface="+mj-cs"/>
            </a:endParaRPr>
          </a:p>
        </p:txBody>
      </p:sp>
      <p:sp>
        <p:nvSpPr>
          <p:cNvPr id="8" name="object 3">
            <a:extLst>
              <a:ext uri="{FF2B5EF4-FFF2-40B4-BE49-F238E27FC236}">
                <a16:creationId xmlns:a16="http://schemas.microsoft.com/office/drawing/2014/main" id="{34A081F4-DA2C-0D4D-C270-32086B721234}"/>
              </a:ext>
              <a:ext uri="{C183D7F6-B498-43B3-948B-1728B52AA6E4}">
                <adec:decorative xmlns:adec="http://schemas.microsoft.com/office/drawing/2017/decorative" val="1"/>
              </a:ext>
            </a:extLst>
          </p:cNvPr>
          <p:cNvSpPr txBox="1">
            <a:spLocks/>
          </p:cNvSpPr>
          <p:nvPr/>
        </p:nvSpPr>
        <p:spPr>
          <a:xfrm rot="756917">
            <a:off x="5764090" y="3641526"/>
            <a:ext cx="4758760" cy="2321520"/>
          </a:xfrm>
          <a:prstGeom prst="rect">
            <a:avLst/>
          </a:prstGeom>
        </p:spPr>
        <p:txBody>
          <a:bodyPr vert="horz" wrap="square" lIns="0" tIns="5487" rIns="0" bIns="0" rtlCol="0">
            <a:noAutofit/>
          </a:bodyPr>
          <a:lstStyle>
            <a:lvl1pPr marL="0">
              <a:defRPr sz="2350" b="0" i="0">
                <a:solidFill>
                  <a:srgbClr val="7F7F7F"/>
                </a:solidFill>
                <a:latin typeface="Ubuntu-Light"/>
                <a:ea typeface="+mn-ea"/>
                <a:cs typeface="Ubuntu-Light"/>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415869" fontAlgn="base">
              <a:spcBef>
                <a:spcPct val="0"/>
              </a:spcBef>
              <a:spcAft>
                <a:spcPts val="546"/>
              </a:spcAft>
              <a:tabLst>
                <a:tab pos="1672863" algn="l"/>
              </a:tabLst>
              <a:defRPr/>
            </a:pPr>
            <a:endParaRPr lang="en-GB" sz="1182" dirty="0">
              <a:solidFill>
                <a:prstClr val="black">
                  <a:lumMod val="50000"/>
                  <a:lumOff val="50000"/>
                </a:prstClr>
              </a:solidFill>
              <a:cs typeface="+mj-cs"/>
            </a:endParaRPr>
          </a:p>
        </p:txBody>
      </p:sp>
      <p:pic>
        <p:nvPicPr>
          <p:cNvPr id="4100" name="Picture 4">
            <a:extLst>
              <a:ext uri="{FF2B5EF4-FFF2-40B4-BE49-F238E27FC236}">
                <a16:creationId xmlns:a16="http://schemas.microsoft.com/office/drawing/2014/main" id="{6F771E10-5550-E806-E095-9B7D1B1E2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64009">
            <a:off x="383571" y="711261"/>
            <a:ext cx="4979392" cy="279358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5B4445C9-AEB4-E06B-91FE-530C122A90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7349">
            <a:off x="4002727" y="657003"/>
            <a:ext cx="4633408" cy="30722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F233AFD-D0D0-1BF9-3D02-D50D00E805A6}"/>
              </a:ext>
            </a:extLst>
          </p:cNvPr>
          <p:cNvSpPr txBox="1"/>
          <p:nvPr/>
        </p:nvSpPr>
        <p:spPr>
          <a:xfrm>
            <a:off x="406728" y="3878344"/>
            <a:ext cx="8712662" cy="960456"/>
          </a:xfrm>
          <a:prstGeom prst="rect">
            <a:avLst/>
          </a:prstGeom>
          <a:noFill/>
        </p:spPr>
        <p:txBody>
          <a:bodyPr wrap="square">
            <a:spAutoFit/>
          </a:bodyPr>
          <a:lstStyle/>
          <a:p>
            <a:pPr defTabSz="415869">
              <a:defRPr/>
            </a:pPr>
            <a:r>
              <a:rPr lang="en-GB" sz="1092" dirty="0">
                <a:solidFill>
                  <a:prstClr val="black"/>
                </a:solidFill>
                <a:latin typeface="Verdana" panose="020B0604030504040204"/>
                <a:hlinkClick r:id="rId5"/>
              </a:rPr>
              <a:t>https://icc.gig.cymru/gwasanaethau-a-thimau/iechyd-cyhoeddus-amgylcheddol/cadwn-ddiogel-mewn-dyfroedd-awyr-agored-yng-nghymru/</a:t>
            </a:r>
            <a:endParaRPr lang="en-GB" sz="1092" dirty="0">
              <a:solidFill>
                <a:prstClr val="black"/>
              </a:solidFill>
              <a:latin typeface="Verdana" panose="020B0604030504040204"/>
            </a:endParaRPr>
          </a:p>
          <a:p>
            <a:pPr defTabSz="415869">
              <a:defRPr/>
            </a:pPr>
            <a:endParaRPr lang="en-GB" sz="1092" dirty="0">
              <a:solidFill>
                <a:prstClr val="black"/>
              </a:solidFill>
              <a:latin typeface="Verdana" panose="020B0604030504040204"/>
            </a:endParaRPr>
          </a:p>
          <a:p>
            <a:pPr defTabSz="415869">
              <a:defRPr/>
            </a:pPr>
            <a:r>
              <a:rPr lang="en-GB" sz="1092" dirty="0">
                <a:solidFill>
                  <a:prstClr val="black"/>
                </a:solidFill>
                <a:latin typeface="Verdana" panose="020B0604030504040204"/>
                <a:hlinkClick r:id="rId6">
                  <a:extLst>
                    <a:ext uri="{A12FA001-AC4F-418D-AE19-62706E023703}">
                      <ahyp:hlinkClr xmlns:ahyp="http://schemas.microsoft.com/office/drawing/2018/hyperlinkcolor" val="tx"/>
                    </a:ext>
                  </a:extLst>
                </a:hlinkClick>
              </a:rPr>
              <a:t>https://phw.nhs.wales/services-and-teams/environmental-public-health/staying-safe-in-outdoor-waters-in-wales/</a:t>
            </a:r>
            <a:endParaRPr lang="en-GB" sz="1092" dirty="0">
              <a:solidFill>
                <a:prstClr val="black"/>
              </a:solidFill>
              <a:latin typeface="Verdana" panose="020B0604030504040204"/>
            </a:endParaRPr>
          </a:p>
          <a:p>
            <a:pPr defTabSz="415869">
              <a:defRPr/>
            </a:pPr>
            <a:endParaRPr lang="en-GB" sz="1273" kern="0" dirty="0">
              <a:solidFill>
                <a:prstClr val="black"/>
              </a:solidFill>
              <a:latin typeface="Verdana" panose="020B0604030504040204"/>
            </a:endParaRPr>
          </a:p>
        </p:txBody>
      </p:sp>
    </p:spTree>
    <p:extLst>
      <p:ext uri="{BB962C8B-B14F-4D97-AF65-F5344CB8AC3E}">
        <p14:creationId xmlns:p14="http://schemas.microsoft.com/office/powerpoint/2010/main" val="17136530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275606"/>
            <a:ext cx="7772400" cy="720080"/>
          </a:xfrm>
        </p:spPr>
        <p:txBody>
          <a:bodyPr/>
          <a:lstStyle/>
          <a:p>
            <a:r>
              <a:rPr lang="en-GB" dirty="0"/>
              <a:t>Break</a:t>
            </a:r>
            <a:br>
              <a:rPr lang="en-GB" dirty="0"/>
            </a:br>
            <a:br>
              <a:rPr lang="en-GB" sz="2800" dirty="0"/>
            </a:br>
            <a:br>
              <a:rPr lang="en-GB" sz="2800" dirty="0"/>
            </a:br>
            <a:r>
              <a:rPr lang="en-GB" sz="2800" dirty="0"/>
              <a:t>Return to this room at </a:t>
            </a:r>
            <a:r>
              <a:rPr lang="en-GB" sz="2800" b="1" dirty="0"/>
              <a:t>15:05</a:t>
            </a:r>
            <a:r>
              <a:rPr lang="en-GB" sz="2800" dirty="0"/>
              <a:t> please</a:t>
            </a:r>
            <a:br>
              <a:rPr lang="en-GB" sz="2800" dirty="0"/>
            </a:br>
            <a:endParaRPr lang="en-GB" sz="2800" dirty="0"/>
          </a:p>
        </p:txBody>
      </p:sp>
    </p:spTree>
    <p:extLst>
      <p:ext uri="{BB962C8B-B14F-4D97-AF65-F5344CB8AC3E}">
        <p14:creationId xmlns:p14="http://schemas.microsoft.com/office/powerpoint/2010/main" val="276676923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491630"/>
            <a:ext cx="7772400" cy="720080"/>
          </a:xfrm>
        </p:spPr>
        <p:txBody>
          <a:bodyPr/>
          <a:lstStyle/>
          <a:p>
            <a:r>
              <a:rPr lang="en-GB" dirty="0"/>
              <a:t>Q&amp;A session and feedback</a:t>
            </a:r>
          </a:p>
        </p:txBody>
      </p:sp>
      <p:pic>
        <p:nvPicPr>
          <p:cNvPr id="3" name="Picture 2" descr="A qr code with a few black squares&#10;&#10;Description automatically generated">
            <a:extLst>
              <a:ext uri="{FF2B5EF4-FFF2-40B4-BE49-F238E27FC236}">
                <a16:creationId xmlns:a16="http://schemas.microsoft.com/office/drawing/2014/main" id="{30963D31-98C6-B753-7492-2CC3D70F6C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0272" y="3075806"/>
            <a:ext cx="1828800" cy="1821815"/>
          </a:xfrm>
          <a:prstGeom prst="rect">
            <a:avLst/>
          </a:prstGeom>
        </p:spPr>
      </p:pic>
    </p:spTree>
    <p:extLst>
      <p:ext uri="{BB962C8B-B14F-4D97-AF65-F5344CB8AC3E}">
        <p14:creationId xmlns:p14="http://schemas.microsoft.com/office/powerpoint/2010/main" val="4217281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491630"/>
            <a:ext cx="7772400" cy="720080"/>
          </a:xfrm>
        </p:spPr>
        <p:txBody>
          <a:bodyPr/>
          <a:lstStyle/>
          <a:p>
            <a:r>
              <a:rPr lang="en-GB" dirty="0"/>
              <a:t>Closing remarks</a:t>
            </a:r>
          </a:p>
        </p:txBody>
      </p:sp>
      <p:sp>
        <p:nvSpPr>
          <p:cNvPr id="3" name="Subtitle 2"/>
          <p:cNvSpPr>
            <a:spLocks noGrp="1"/>
          </p:cNvSpPr>
          <p:nvPr>
            <p:ph type="subTitle" idx="1"/>
          </p:nvPr>
        </p:nvSpPr>
        <p:spPr>
          <a:xfrm>
            <a:off x="467544" y="2427734"/>
            <a:ext cx="8208912" cy="2304256"/>
          </a:xfrm>
        </p:spPr>
        <p:txBody>
          <a:bodyPr>
            <a:normAutofit/>
          </a:bodyPr>
          <a:lstStyle/>
          <a:p>
            <a:r>
              <a:rPr lang="en-GB" sz="2000" dirty="0"/>
              <a:t>Sharon Evans</a:t>
            </a:r>
          </a:p>
          <a:p>
            <a:r>
              <a:rPr lang="en-GB" sz="2000" dirty="0"/>
              <a:t>Director of Quality, Policy and Compliance, Dŵr Cymru Welsh Water</a:t>
            </a:r>
          </a:p>
          <a:p>
            <a:r>
              <a:rPr lang="en-GB" sz="2000" dirty="0"/>
              <a:t>Chair of Water Health Partnership Steering Group</a:t>
            </a:r>
          </a:p>
          <a:p>
            <a:r>
              <a:rPr lang="en-GB" sz="2000" dirty="0"/>
              <a:t> </a:t>
            </a:r>
          </a:p>
        </p:txBody>
      </p:sp>
    </p:spTree>
    <p:extLst>
      <p:ext uri="{BB962C8B-B14F-4D97-AF65-F5344CB8AC3E}">
        <p14:creationId xmlns:p14="http://schemas.microsoft.com/office/powerpoint/2010/main" val="19188750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6577" y="1059582"/>
            <a:ext cx="7772400" cy="720080"/>
          </a:xfrm>
        </p:spPr>
        <p:txBody>
          <a:bodyPr/>
          <a:lstStyle/>
          <a:p>
            <a:r>
              <a:rPr lang="en-GB" sz="4000" dirty="0"/>
              <a:t>Event Close</a:t>
            </a:r>
          </a:p>
        </p:txBody>
      </p:sp>
      <p:sp>
        <p:nvSpPr>
          <p:cNvPr id="3" name="Subtitle 2"/>
          <p:cNvSpPr>
            <a:spLocks noGrp="1"/>
          </p:cNvSpPr>
          <p:nvPr>
            <p:ph type="subTitle" idx="1"/>
          </p:nvPr>
        </p:nvSpPr>
        <p:spPr>
          <a:xfrm>
            <a:off x="436577" y="1923678"/>
            <a:ext cx="8208912" cy="2592288"/>
          </a:xfrm>
        </p:spPr>
        <p:txBody>
          <a:bodyPr>
            <a:normAutofit fontScale="92500" lnSpcReduction="10000"/>
          </a:bodyPr>
          <a:lstStyle/>
          <a:p>
            <a:r>
              <a:rPr lang="en-GB" dirty="0"/>
              <a:t>Thank you for attending and your participation</a:t>
            </a:r>
          </a:p>
          <a:p>
            <a:endParaRPr lang="en-GB" dirty="0"/>
          </a:p>
          <a:p>
            <a:r>
              <a:rPr lang="en-GB" dirty="0"/>
              <a:t>We will be producing a summary of today’s event including copies of presentation slides and a summary of questions / answers on slido questions not covered</a:t>
            </a:r>
          </a:p>
          <a:p>
            <a:endParaRPr lang="en-GB" dirty="0"/>
          </a:p>
          <a:p>
            <a:r>
              <a:rPr lang="en-GB" dirty="0"/>
              <a:t>Don’t forget to pick up your CPD form</a:t>
            </a:r>
          </a:p>
          <a:p>
            <a:endParaRPr lang="en-GB" dirty="0"/>
          </a:p>
          <a:p>
            <a:endParaRPr lang="en-GB" dirty="0"/>
          </a:p>
        </p:txBody>
      </p:sp>
    </p:spTree>
    <p:extLst>
      <p:ext uri="{BB962C8B-B14F-4D97-AF65-F5344CB8AC3E}">
        <p14:creationId xmlns:p14="http://schemas.microsoft.com/office/powerpoint/2010/main" val="2971516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useBgFill="1">
        <p:nvSpPr>
          <p:cNvPr id="19" name="Rectangle 1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1" name="Rectangle 19">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3" y="1057562"/>
            <a:ext cx="51435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7" name="Rectangle 21">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3" y="1065165"/>
            <a:ext cx="51434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4" name="Rectangle 23">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75943" y="2691064"/>
            <a:ext cx="1876484"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6" name="Freeform: Shape 25">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3" y="727288"/>
            <a:ext cx="2925268" cy="3134219"/>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dirty="0">
              <a:solidFill>
                <a:prstClr val="white"/>
              </a:solidFill>
              <a:latin typeface="Calibri" panose="020F0502020204030204"/>
            </a:endParaRPr>
          </a:p>
        </p:txBody>
      </p:sp>
      <p:sp>
        <p:nvSpPr>
          <p:cNvPr id="28" name="Rectangle 27">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71" y="1057560"/>
            <a:ext cx="5143502"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le 1"/>
          <p:cNvSpPr>
            <a:spLocks noGrp="1"/>
          </p:cNvSpPr>
          <p:nvPr>
            <p:ph type="title"/>
          </p:nvPr>
        </p:nvSpPr>
        <p:spPr>
          <a:xfrm>
            <a:off x="439859" y="1262818"/>
            <a:ext cx="2336449" cy="1797269"/>
          </a:xfrm>
        </p:spPr>
        <p:txBody>
          <a:bodyPr spcFirstLastPara="1" vert="horz" wrap="square" lIns="68580" tIns="34290" rIns="68580" bIns="34290" rtlCol="0" anchor="b" anchorCtr="0">
            <a:normAutofit/>
          </a:bodyPr>
          <a:lstStyle/>
          <a:p>
            <a:pPr algn="r">
              <a:spcBef>
                <a:spcPct val="0"/>
              </a:spcBef>
            </a:pPr>
            <a:r>
              <a:rPr lang="en-US" sz="3000" dirty="0">
                <a:solidFill>
                  <a:srgbClr val="FFFFFF"/>
                </a:solidFill>
              </a:rPr>
              <a:t>Strategic Context and Policy Drivers </a:t>
            </a:r>
          </a:p>
        </p:txBody>
      </p:sp>
      <p:sp>
        <p:nvSpPr>
          <p:cNvPr id="3" name="Text Placeholder 2"/>
          <p:cNvSpPr>
            <a:spLocks noGrp="1"/>
          </p:cNvSpPr>
          <p:nvPr>
            <p:ph type="body" idx="1"/>
          </p:nvPr>
        </p:nvSpPr>
        <p:spPr>
          <a:xfrm>
            <a:off x="3061355" y="574100"/>
            <a:ext cx="2713125" cy="3918167"/>
          </a:xfrm>
        </p:spPr>
        <p:txBody>
          <a:bodyPr>
            <a:normAutofit fontScale="92500" lnSpcReduction="20000"/>
          </a:bodyPr>
          <a:lstStyle/>
          <a:p>
            <a:pPr marL="85215" indent="0" algn="ctr" defTabSz="418338">
              <a:spcAft>
                <a:spcPts val="450"/>
              </a:spcAft>
              <a:buNone/>
            </a:pPr>
            <a:r>
              <a:rPr lang="en-GB" sz="1200" b="1" dirty="0">
                <a:latin typeface="Arial" panose="020B0604020202020204" pitchFamily="34" charset="0"/>
                <a:cs typeface="Arial" panose="020B0604020202020204" pitchFamily="34" charset="0"/>
              </a:rPr>
              <a:t>The Well-being of Future Generations Act 2015  - 7 Wellbeing Goals</a:t>
            </a:r>
          </a:p>
          <a:p>
            <a:pPr marL="85215" indent="0" defTabSz="418338">
              <a:spcAft>
                <a:spcPts val="450"/>
              </a:spcAft>
              <a:buNone/>
            </a:pPr>
            <a:endParaRPr lang="en-GB" sz="825" b="1" dirty="0">
              <a:latin typeface="Arial" panose="020B0604020202020204" pitchFamily="34" charset="0"/>
              <a:cs typeface="Arial" panose="020B0604020202020204" pitchFamily="34" charset="0"/>
            </a:endParaRPr>
          </a:p>
          <a:p>
            <a:pPr marL="85215" indent="0" defTabSz="418338">
              <a:spcAft>
                <a:spcPts val="450"/>
              </a:spcAft>
              <a:buNone/>
            </a:pPr>
            <a:endParaRPr lang="en-GB" sz="825" b="1" dirty="0">
              <a:latin typeface="Arial" panose="020B0604020202020204" pitchFamily="34" charset="0"/>
              <a:cs typeface="Arial" panose="020B0604020202020204" pitchFamily="34" charset="0"/>
            </a:endParaRPr>
          </a:p>
          <a:p>
            <a:pPr marL="85215" indent="0" defTabSz="418338">
              <a:spcAft>
                <a:spcPts val="450"/>
              </a:spcAft>
              <a:buNone/>
            </a:pPr>
            <a:endParaRPr lang="en-GB" sz="825" b="1" dirty="0">
              <a:latin typeface="Arial" panose="020B0604020202020204" pitchFamily="34" charset="0"/>
              <a:cs typeface="Arial" panose="020B0604020202020204" pitchFamily="34" charset="0"/>
            </a:endParaRPr>
          </a:p>
          <a:p>
            <a:pPr marL="85215" indent="0" defTabSz="418338">
              <a:spcAft>
                <a:spcPts val="450"/>
              </a:spcAft>
              <a:buNone/>
            </a:pPr>
            <a:endParaRPr lang="en-GB" sz="825" b="1" dirty="0">
              <a:latin typeface="Arial" panose="020B0604020202020204" pitchFamily="34" charset="0"/>
              <a:cs typeface="Arial" panose="020B0604020202020204" pitchFamily="34" charset="0"/>
            </a:endParaRPr>
          </a:p>
          <a:p>
            <a:pPr marL="85215" indent="0" defTabSz="418338">
              <a:spcAft>
                <a:spcPts val="450"/>
              </a:spcAft>
              <a:buNone/>
            </a:pPr>
            <a:endParaRPr lang="en-GB" sz="825" dirty="0">
              <a:latin typeface="Arial" panose="020B0604020202020204" pitchFamily="34" charset="0"/>
              <a:cs typeface="Arial" panose="020B0604020202020204" pitchFamily="34" charset="0"/>
            </a:endParaRPr>
          </a:p>
          <a:p>
            <a:pPr marL="85215" indent="0" defTabSz="418338">
              <a:spcAft>
                <a:spcPts val="450"/>
              </a:spcAft>
              <a:buNone/>
            </a:pPr>
            <a:endParaRPr lang="en-GB" sz="825" dirty="0">
              <a:latin typeface="Arial" panose="020B0604020202020204" pitchFamily="34" charset="0"/>
              <a:cs typeface="Arial" panose="020B0604020202020204" pitchFamily="34" charset="0"/>
            </a:endParaRPr>
          </a:p>
          <a:p>
            <a:pPr marL="85215" indent="0" defTabSz="418338">
              <a:spcAft>
                <a:spcPts val="450"/>
              </a:spcAft>
              <a:buNone/>
            </a:pPr>
            <a:endParaRPr lang="en-GB" sz="825" dirty="0">
              <a:latin typeface="Arial" panose="020B0604020202020204" pitchFamily="34" charset="0"/>
              <a:cs typeface="Arial" panose="020B0604020202020204" pitchFamily="34" charset="0"/>
            </a:endParaRPr>
          </a:p>
          <a:p>
            <a:pPr marL="85215" indent="0" defTabSz="418338">
              <a:spcAft>
                <a:spcPts val="450"/>
              </a:spcAft>
              <a:buNone/>
            </a:pPr>
            <a:endParaRPr lang="en-GB" sz="825" dirty="0">
              <a:latin typeface="Arial" panose="020B0604020202020204" pitchFamily="34" charset="0"/>
              <a:cs typeface="Arial" panose="020B0604020202020204" pitchFamily="34" charset="0"/>
            </a:endParaRPr>
          </a:p>
          <a:p>
            <a:pPr marL="85215" indent="0" defTabSz="418338">
              <a:spcAft>
                <a:spcPts val="450"/>
              </a:spcAft>
              <a:buNone/>
            </a:pPr>
            <a:endParaRPr lang="en-GB" sz="825" dirty="0">
              <a:latin typeface="Arial" panose="020B0604020202020204" pitchFamily="34" charset="0"/>
              <a:cs typeface="Arial" panose="020B0604020202020204" pitchFamily="34" charset="0"/>
            </a:endParaRPr>
          </a:p>
          <a:p>
            <a:pPr marL="85215" indent="0" defTabSz="418338">
              <a:spcAft>
                <a:spcPts val="450"/>
              </a:spcAft>
              <a:buNone/>
            </a:pPr>
            <a:endParaRPr lang="en-GB" sz="825" dirty="0">
              <a:latin typeface="Arial" panose="020B0604020202020204" pitchFamily="34" charset="0"/>
              <a:cs typeface="Arial" panose="020B0604020202020204" pitchFamily="34" charset="0"/>
            </a:endParaRPr>
          </a:p>
          <a:p>
            <a:pPr marL="85215" indent="0" defTabSz="418338">
              <a:spcAft>
                <a:spcPts val="450"/>
              </a:spcAft>
              <a:buNone/>
            </a:pPr>
            <a:endParaRPr lang="en-GB" sz="825" dirty="0">
              <a:latin typeface="Arial" panose="020B0604020202020204" pitchFamily="34" charset="0"/>
              <a:cs typeface="Arial" panose="020B0604020202020204" pitchFamily="34" charset="0"/>
            </a:endParaRPr>
          </a:p>
          <a:p>
            <a:pPr marL="85215" indent="0" defTabSz="418338">
              <a:spcAft>
                <a:spcPts val="450"/>
              </a:spcAft>
              <a:buNone/>
            </a:pPr>
            <a:endParaRPr lang="en-GB" sz="825" dirty="0">
              <a:latin typeface="Arial" panose="020B0604020202020204" pitchFamily="34" charset="0"/>
              <a:cs typeface="Arial" panose="020B0604020202020204" pitchFamily="34" charset="0"/>
            </a:endParaRPr>
          </a:p>
          <a:p>
            <a:pPr marL="85215" indent="0" algn="ctr" defTabSz="418338">
              <a:spcAft>
                <a:spcPts val="450"/>
              </a:spcAft>
              <a:buNone/>
            </a:pPr>
            <a:endParaRPr lang="en-GB" sz="825" b="1" dirty="0">
              <a:latin typeface="Arial" panose="020B0604020202020204" pitchFamily="34" charset="0"/>
              <a:cs typeface="Arial" panose="020B0604020202020204" pitchFamily="34" charset="0"/>
            </a:endParaRPr>
          </a:p>
          <a:p>
            <a:pPr marL="85215" indent="0" algn="ctr" defTabSz="418338">
              <a:spcAft>
                <a:spcPts val="450"/>
              </a:spcAft>
              <a:buNone/>
            </a:pPr>
            <a:endParaRPr lang="en-GB" sz="825" b="1" dirty="0">
              <a:latin typeface="Arial" panose="020B0604020202020204" pitchFamily="34" charset="0"/>
              <a:cs typeface="Arial" panose="020B0604020202020204" pitchFamily="34" charset="0"/>
            </a:endParaRPr>
          </a:p>
          <a:p>
            <a:pPr marL="85215" indent="0" algn="ctr" defTabSz="418338">
              <a:spcAft>
                <a:spcPts val="450"/>
              </a:spcAft>
              <a:buNone/>
            </a:pPr>
            <a:endParaRPr lang="en-GB" sz="825" b="1" dirty="0">
              <a:latin typeface="Arial" panose="020B0604020202020204" pitchFamily="34" charset="0"/>
              <a:cs typeface="Arial" panose="020B0604020202020204" pitchFamily="34" charset="0"/>
            </a:endParaRPr>
          </a:p>
          <a:p>
            <a:pPr marL="85215" indent="0" algn="ctr" defTabSz="418338">
              <a:spcAft>
                <a:spcPts val="450"/>
              </a:spcAft>
              <a:buNone/>
            </a:pPr>
            <a:endParaRPr lang="en-GB" sz="825" b="1" dirty="0">
              <a:latin typeface="Arial" panose="020B0604020202020204" pitchFamily="34" charset="0"/>
              <a:cs typeface="Arial" panose="020B0604020202020204" pitchFamily="34" charset="0"/>
            </a:endParaRPr>
          </a:p>
          <a:p>
            <a:pPr marL="85215" indent="0" algn="ctr" defTabSz="418338">
              <a:spcAft>
                <a:spcPts val="450"/>
              </a:spcAft>
              <a:buNone/>
            </a:pPr>
            <a:endParaRPr lang="en-GB" sz="825" b="1" dirty="0">
              <a:latin typeface="Arial" panose="020B0604020202020204" pitchFamily="34" charset="0"/>
              <a:cs typeface="Arial" panose="020B0604020202020204" pitchFamily="34" charset="0"/>
            </a:endParaRPr>
          </a:p>
          <a:p>
            <a:pPr marL="85215" indent="0" algn="ctr" defTabSz="418338">
              <a:spcAft>
                <a:spcPts val="450"/>
              </a:spcAft>
              <a:buNone/>
            </a:pPr>
            <a:endParaRPr lang="en-GB" sz="1200" b="1" dirty="0">
              <a:latin typeface="Arial" panose="020B0604020202020204" pitchFamily="34" charset="0"/>
              <a:cs typeface="Arial" panose="020B0604020202020204" pitchFamily="34" charset="0"/>
            </a:endParaRPr>
          </a:p>
          <a:p>
            <a:pPr marL="85215" indent="0" algn="ctr" defTabSz="418338">
              <a:lnSpc>
                <a:spcPct val="110000"/>
              </a:lnSpc>
              <a:buNone/>
            </a:pPr>
            <a:r>
              <a:rPr lang="en-GB" sz="1200" b="1" dirty="0">
                <a:latin typeface="Arial" panose="020B0604020202020204" pitchFamily="34" charset="0"/>
                <a:cs typeface="Arial" panose="020B0604020202020204" pitchFamily="34" charset="0"/>
              </a:rPr>
              <a:t>Healthy water environment, safe clean water and sufficient supply underpins all the wellbeing goals </a:t>
            </a:r>
          </a:p>
          <a:p>
            <a:pPr marL="85215" indent="0" defTabSz="418338">
              <a:spcAft>
                <a:spcPts val="450"/>
              </a:spcAft>
              <a:buNone/>
            </a:pPr>
            <a:endParaRPr lang="en-GB" sz="825" dirty="0"/>
          </a:p>
          <a:p>
            <a:pPr marL="139697" indent="0">
              <a:spcAft>
                <a:spcPts val="450"/>
              </a:spcAft>
              <a:buNone/>
            </a:pPr>
            <a:endParaRPr lang="en-GB" sz="825"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1983" y="1416500"/>
            <a:ext cx="1994644" cy="1959693"/>
          </a:xfrm>
          <a:prstGeom prst="rect">
            <a:avLst/>
          </a:prstGeom>
        </p:spPr>
      </p:pic>
      <p:sp>
        <p:nvSpPr>
          <p:cNvPr id="29" name="Content Placeholder 2">
            <a:extLst>
              <a:ext uri="{FF2B5EF4-FFF2-40B4-BE49-F238E27FC236}">
                <a16:creationId xmlns:a16="http://schemas.microsoft.com/office/drawing/2014/main" id="{BCAEC69C-8E82-211F-DFED-1F8A1F41E0E6}"/>
              </a:ext>
            </a:extLst>
          </p:cNvPr>
          <p:cNvSpPr txBox="1">
            <a:spLocks/>
          </p:cNvSpPr>
          <p:nvPr/>
        </p:nvSpPr>
        <p:spPr>
          <a:xfrm>
            <a:off x="5950566" y="443839"/>
            <a:ext cx="2713125" cy="4487390"/>
          </a:xfrm>
          <a:prstGeom prst="rect">
            <a:avLst/>
          </a:prstGeom>
        </p:spPr>
        <p:txBody>
          <a:bodyPr spcFirstLastPara="1" vert="horz" wrap="square" lIns="68569" tIns="68569" rIns="68569" bIns="68569" rtlCol="0" anchor="t" anchorCtr="0">
            <a:normAutofit fontScale="25000" lnSpcReduction="20000"/>
          </a:bodyPr>
          <a:lstStyle>
            <a:lvl1pPr marL="609585" lvl="0" indent="-423323" algn="l" defTabSz="914400" rtl="0" eaLnBrk="1" latinLnBrk="0" hangingPunct="1">
              <a:lnSpc>
                <a:spcPct val="90000"/>
              </a:lnSpc>
              <a:spcBef>
                <a:spcPts val="0"/>
              </a:spcBef>
              <a:spcAft>
                <a:spcPts val="0"/>
              </a:spcAft>
              <a:buSzPts val="1400"/>
              <a:buFont typeface="Arial" panose="020B0604020202020204" pitchFamily="34" charset="0"/>
              <a:buChar char="●"/>
              <a:defRPr sz="1867" kern="1200">
                <a:solidFill>
                  <a:schemeClr val="tx1"/>
                </a:solidFill>
                <a:latin typeface="+mn-lt"/>
                <a:ea typeface="+mn-ea"/>
                <a:cs typeface="+mn-cs"/>
              </a:defRPr>
            </a:lvl1pPr>
            <a:lvl2pPr marL="1219170" lvl="1"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2pPr>
            <a:lvl3pPr marL="1828754" lvl="2"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3pPr>
            <a:lvl4pPr marL="2438339" lvl="3"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4pPr>
            <a:lvl5pPr marL="3047924" lvl="4"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5pPr>
            <a:lvl6pPr marL="3657509" lvl="5"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6pPr>
            <a:lvl7pPr marL="4267093" lvl="6"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7pPr>
            <a:lvl8pPr marL="4876678" lvl="7"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8pPr>
            <a:lvl9pPr marL="5486263" lvl="8" indent="-406390" algn="l" defTabSz="914400" rtl="0" eaLnBrk="1" latinLnBrk="0" hangingPunct="1">
              <a:lnSpc>
                <a:spcPct val="90000"/>
              </a:lnSpc>
              <a:spcBef>
                <a:spcPts val="0"/>
              </a:spcBef>
              <a:spcAft>
                <a:spcPts val="0"/>
              </a:spcAft>
              <a:buSzPts val="1200"/>
              <a:buFont typeface="Arial" panose="020B0604020202020204" pitchFamily="34" charset="0"/>
              <a:buChar char="■"/>
              <a:defRPr sz="1600" kern="1200">
                <a:solidFill>
                  <a:schemeClr val="tx1"/>
                </a:solidFill>
                <a:latin typeface="+mn-lt"/>
                <a:ea typeface="+mn-ea"/>
                <a:cs typeface="+mn-cs"/>
              </a:defRPr>
            </a:lvl9pPr>
          </a:lstStyle>
          <a:p>
            <a:pPr marL="63913" indent="0" algn="ctr" defTabSz="418338">
              <a:lnSpc>
                <a:spcPct val="170000"/>
              </a:lnSpc>
              <a:spcAft>
                <a:spcPts val="450"/>
              </a:spcAft>
              <a:buNone/>
            </a:pPr>
            <a:r>
              <a:rPr lang="en-GB" sz="4800" b="1" dirty="0">
                <a:solidFill>
                  <a:prstClr val="black"/>
                </a:solidFill>
                <a:latin typeface="Arial" panose="020B0604020202020204" pitchFamily="34" charset="0"/>
                <a:cs typeface="Arial" panose="020B0604020202020204" pitchFamily="34" charset="0"/>
              </a:rPr>
              <a:t>Programme for Government</a:t>
            </a:r>
            <a:endParaRPr lang="en-GB" sz="4800" dirty="0">
              <a:solidFill>
                <a:prstClr val="black"/>
              </a:solidFill>
              <a:latin typeface="Arial" panose="020B0604020202020204" pitchFamily="34" charset="0"/>
              <a:cs typeface="Arial" panose="020B0604020202020204" pitchFamily="34" charset="0"/>
            </a:endParaRPr>
          </a:p>
          <a:p>
            <a:pPr marL="63913" indent="0" defTabSz="418338">
              <a:lnSpc>
                <a:spcPct val="120000"/>
              </a:lnSpc>
              <a:spcAft>
                <a:spcPts val="450"/>
              </a:spcAft>
              <a:buNone/>
            </a:pPr>
            <a:r>
              <a:rPr lang="en-GB" sz="4200" dirty="0">
                <a:solidFill>
                  <a:prstClr val="black"/>
                </a:solidFill>
                <a:latin typeface="Arial" panose="020B0604020202020204" pitchFamily="34" charset="0"/>
                <a:cs typeface="Arial" panose="020B0604020202020204" pitchFamily="34" charset="0"/>
              </a:rPr>
              <a:t>Embed our response to the climate and nature emergency in everything we do</a:t>
            </a:r>
          </a:p>
          <a:p>
            <a:pPr marL="63913" indent="0" defTabSz="418338">
              <a:lnSpc>
                <a:spcPct val="120000"/>
              </a:lnSpc>
              <a:spcAft>
                <a:spcPts val="450"/>
              </a:spcAft>
              <a:buNone/>
            </a:pPr>
            <a:r>
              <a:rPr lang="en-GB" sz="4200" dirty="0">
                <a:solidFill>
                  <a:prstClr val="black"/>
                </a:solidFill>
                <a:latin typeface="Arial" panose="020B0604020202020204" pitchFamily="34" charset="0"/>
                <a:cs typeface="Arial" panose="020B0604020202020204" pitchFamily="34" charset="0"/>
              </a:rPr>
              <a:t>The well-being objectives have been set in accordance with the sustainable development principle and the 5 ways of working: </a:t>
            </a:r>
          </a:p>
          <a:p>
            <a:pPr marL="63913" indent="0" defTabSz="418338">
              <a:lnSpc>
                <a:spcPct val="120000"/>
              </a:lnSpc>
              <a:spcAft>
                <a:spcPts val="450"/>
              </a:spcAft>
              <a:buNone/>
            </a:pPr>
            <a:endParaRPr lang="en-GB" sz="4200" dirty="0">
              <a:solidFill>
                <a:prstClr val="black"/>
              </a:solidFill>
              <a:latin typeface="Arial" panose="020B0604020202020204" pitchFamily="34" charset="0"/>
              <a:cs typeface="Arial" panose="020B0604020202020204" pitchFamily="34" charset="0"/>
            </a:endParaRPr>
          </a:p>
          <a:p>
            <a:pPr marL="403813" lvl="1" indent="-130731" defTabSz="418338">
              <a:lnSpc>
                <a:spcPct val="120000"/>
              </a:lnSpc>
              <a:spcAft>
                <a:spcPts val="450"/>
              </a:spcAft>
            </a:pPr>
            <a:r>
              <a:rPr lang="en-GB" sz="4200" dirty="0">
                <a:solidFill>
                  <a:prstClr val="black"/>
                </a:solidFill>
                <a:latin typeface="Arial" panose="020B0604020202020204" pitchFamily="34" charset="0"/>
                <a:cs typeface="Arial" panose="020B0604020202020204" pitchFamily="34" charset="0"/>
              </a:rPr>
              <a:t>Long term</a:t>
            </a:r>
          </a:p>
          <a:p>
            <a:pPr marL="403813" lvl="1" indent="-130731" defTabSz="418338">
              <a:lnSpc>
                <a:spcPct val="120000"/>
              </a:lnSpc>
              <a:spcAft>
                <a:spcPts val="450"/>
              </a:spcAft>
            </a:pPr>
            <a:r>
              <a:rPr lang="en-GB" sz="4200" dirty="0">
                <a:solidFill>
                  <a:prstClr val="black"/>
                </a:solidFill>
                <a:latin typeface="Arial" panose="020B0604020202020204" pitchFamily="34" charset="0"/>
                <a:cs typeface="Arial" panose="020B0604020202020204" pitchFamily="34" charset="0"/>
              </a:rPr>
              <a:t>Integration</a:t>
            </a:r>
          </a:p>
          <a:p>
            <a:pPr marL="403813" lvl="1" indent="-130731" defTabSz="418338">
              <a:lnSpc>
                <a:spcPct val="120000"/>
              </a:lnSpc>
              <a:spcAft>
                <a:spcPts val="450"/>
              </a:spcAft>
            </a:pPr>
            <a:r>
              <a:rPr lang="en-GB" sz="4200" dirty="0">
                <a:solidFill>
                  <a:prstClr val="black"/>
                </a:solidFill>
                <a:latin typeface="Arial" panose="020B0604020202020204" pitchFamily="34" charset="0"/>
                <a:cs typeface="Arial" panose="020B0604020202020204" pitchFamily="34" charset="0"/>
              </a:rPr>
              <a:t>Involvement</a:t>
            </a:r>
          </a:p>
          <a:p>
            <a:pPr marL="403813" lvl="1" indent="-130731" defTabSz="418338">
              <a:lnSpc>
                <a:spcPct val="120000"/>
              </a:lnSpc>
              <a:spcAft>
                <a:spcPts val="450"/>
              </a:spcAft>
            </a:pPr>
            <a:r>
              <a:rPr lang="en-GB" sz="4200" dirty="0">
                <a:solidFill>
                  <a:prstClr val="black"/>
                </a:solidFill>
                <a:latin typeface="Arial" panose="020B0604020202020204" pitchFamily="34" charset="0"/>
                <a:cs typeface="Arial" panose="020B0604020202020204" pitchFamily="34" charset="0"/>
              </a:rPr>
              <a:t>Collaboration</a:t>
            </a:r>
          </a:p>
          <a:p>
            <a:pPr marL="403813" lvl="1" indent="-130731" defTabSz="418338">
              <a:lnSpc>
                <a:spcPct val="120000"/>
              </a:lnSpc>
              <a:spcAft>
                <a:spcPts val="450"/>
              </a:spcAft>
            </a:pPr>
            <a:r>
              <a:rPr lang="en-GB" sz="4200" dirty="0">
                <a:solidFill>
                  <a:prstClr val="black"/>
                </a:solidFill>
                <a:latin typeface="Arial" panose="020B0604020202020204" pitchFamily="34" charset="0"/>
                <a:cs typeface="Arial" panose="020B0604020202020204" pitchFamily="34" charset="0"/>
              </a:rPr>
              <a:t>Prevention </a:t>
            </a:r>
            <a:endParaRPr lang="en-GB" sz="4200" b="1" dirty="0">
              <a:solidFill>
                <a:prstClr val="black"/>
              </a:solidFill>
              <a:latin typeface="Arial" panose="020B0604020202020204" pitchFamily="34" charset="0"/>
              <a:cs typeface="Arial" panose="020B0604020202020204" pitchFamily="34" charset="0"/>
            </a:endParaRPr>
          </a:p>
          <a:p>
            <a:pPr marL="63913" indent="0" algn="ctr" defTabSz="418338">
              <a:lnSpc>
                <a:spcPct val="120000"/>
              </a:lnSpc>
              <a:buNone/>
            </a:pPr>
            <a:endParaRPr lang="en-GB" sz="4200" b="1" dirty="0">
              <a:solidFill>
                <a:prstClr val="black"/>
              </a:solidFill>
              <a:latin typeface="Arial" panose="020B0604020202020204" pitchFamily="34" charset="0"/>
              <a:cs typeface="Arial" panose="020B0604020202020204" pitchFamily="34" charset="0"/>
            </a:endParaRPr>
          </a:p>
          <a:p>
            <a:pPr marL="63913" indent="0" algn="ctr" defTabSz="418338">
              <a:lnSpc>
                <a:spcPct val="120000"/>
              </a:lnSpc>
              <a:buNone/>
            </a:pPr>
            <a:r>
              <a:rPr lang="en-GB" sz="4200" b="1" dirty="0">
                <a:solidFill>
                  <a:prstClr val="black"/>
                </a:solidFill>
                <a:latin typeface="Arial" panose="020B0604020202020204" pitchFamily="34" charset="0"/>
                <a:cs typeface="Arial" panose="020B0604020202020204" pitchFamily="34" charset="0"/>
              </a:rPr>
              <a:t>Begin to designate </a:t>
            </a:r>
            <a:r>
              <a:rPr lang="en-GB" sz="4200" b="1" dirty="0" err="1">
                <a:solidFill>
                  <a:prstClr val="black"/>
                </a:solidFill>
                <a:latin typeface="Arial" panose="020B0604020202020204" pitchFamily="34" charset="0"/>
                <a:cs typeface="Arial" panose="020B0604020202020204" pitchFamily="34" charset="0"/>
              </a:rPr>
              <a:t>Wales’</a:t>
            </a:r>
            <a:r>
              <a:rPr lang="en-GB" sz="4200" b="1" dirty="0">
                <a:solidFill>
                  <a:prstClr val="black"/>
                </a:solidFill>
                <a:latin typeface="Arial" panose="020B0604020202020204" pitchFamily="34" charset="0"/>
                <a:cs typeface="Arial" panose="020B0604020202020204" pitchFamily="34" charset="0"/>
              </a:rPr>
              <a:t> inland waters for recreation, strengthening water quality monitoring.</a:t>
            </a:r>
          </a:p>
          <a:p>
            <a:pPr marL="63913" indent="0" algn="ctr" defTabSz="418338">
              <a:lnSpc>
                <a:spcPct val="120000"/>
              </a:lnSpc>
              <a:buNone/>
            </a:pPr>
            <a:endParaRPr lang="en-GB" sz="4200" b="1" dirty="0">
              <a:solidFill>
                <a:prstClr val="black"/>
              </a:solidFill>
              <a:latin typeface="Arial" panose="020B0604020202020204" pitchFamily="34" charset="0"/>
              <a:cs typeface="Arial" panose="020B0604020202020204" pitchFamily="34" charset="0"/>
            </a:endParaRPr>
          </a:p>
          <a:p>
            <a:pPr marL="63913" indent="0" algn="ctr" defTabSz="418338">
              <a:lnSpc>
                <a:spcPct val="120000"/>
              </a:lnSpc>
              <a:buNone/>
            </a:pPr>
            <a:r>
              <a:rPr lang="en-GB" sz="4200" b="1" dirty="0">
                <a:solidFill>
                  <a:prstClr val="black"/>
                </a:solidFill>
                <a:latin typeface="Arial" panose="020B0604020202020204" pitchFamily="34" charset="0"/>
                <a:cs typeface="Arial" panose="020B0604020202020204" pitchFamily="34" charset="0"/>
              </a:rPr>
              <a:t>Legislate to strengthen the requirements for the use of sustainable drainage systems that provide wildlife habitat.</a:t>
            </a:r>
          </a:p>
          <a:p>
            <a:pPr marL="104775" indent="0" defTabSz="685800">
              <a:spcAft>
                <a:spcPts val="450"/>
              </a:spcAft>
              <a:buNone/>
            </a:pPr>
            <a:endParaRPr lang="en-GB" sz="225" dirty="0">
              <a:solidFill>
                <a:prstClr val="black"/>
              </a:solidFill>
              <a:latin typeface="Calibri" panose="020F0502020204030204"/>
            </a:endParaRPr>
          </a:p>
        </p:txBody>
      </p:sp>
      <p:pic>
        <p:nvPicPr>
          <p:cNvPr id="13" name="Picture 12">
            <a:extLst>
              <a:ext uri="{FF2B5EF4-FFF2-40B4-BE49-F238E27FC236}">
                <a16:creationId xmlns:a16="http://schemas.microsoft.com/office/drawing/2014/main" id="{2844AD38-DA7D-3672-94A1-D179BD42BE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0461" y="2339666"/>
            <a:ext cx="1274389" cy="955791"/>
          </a:xfrm>
          <a:prstGeom prst="rect">
            <a:avLst/>
          </a:prstGeom>
        </p:spPr>
      </p:pic>
    </p:spTree>
    <p:extLst>
      <p:ext uri="{BB962C8B-B14F-4D97-AF65-F5344CB8AC3E}">
        <p14:creationId xmlns:p14="http://schemas.microsoft.com/office/powerpoint/2010/main" val="3578308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35D6A-1022-6F91-EFC6-49ABC2685865}"/>
              </a:ext>
            </a:extLst>
          </p:cNvPr>
          <p:cNvSpPr>
            <a:spLocks noGrp="1"/>
          </p:cNvSpPr>
          <p:nvPr>
            <p:ph type="title"/>
          </p:nvPr>
        </p:nvSpPr>
        <p:spPr>
          <a:xfrm>
            <a:off x="269705" y="245991"/>
            <a:ext cx="4357713" cy="398069"/>
          </a:xfrm>
        </p:spPr>
        <p:txBody>
          <a:bodyPr>
            <a:noAutofit/>
          </a:bodyPr>
          <a:lstStyle/>
          <a:p>
            <a:r>
              <a:rPr lang="en-GB" sz="2250" b="1" dirty="0">
                <a:solidFill>
                  <a:schemeClr val="accent1">
                    <a:lumMod val="50000"/>
                  </a:schemeClr>
                </a:solidFill>
                <a:latin typeface="+mn-lt"/>
              </a:rPr>
              <a:t>Current State of </a:t>
            </a:r>
            <a:r>
              <a:rPr lang="en-GB" sz="2250" b="1" dirty="0" err="1">
                <a:solidFill>
                  <a:schemeClr val="accent1">
                    <a:lumMod val="50000"/>
                  </a:schemeClr>
                </a:solidFill>
                <a:latin typeface="+mn-lt"/>
              </a:rPr>
              <a:t>Wales’</a:t>
            </a:r>
            <a:r>
              <a:rPr lang="en-GB" sz="2250" b="1" dirty="0">
                <a:solidFill>
                  <a:schemeClr val="accent1">
                    <a:lumMod val="50000"/>
                  </a:schemeClr>
                </a:solidFill>
                <a:latin typeface="+mn-lt"/>
              </a:rPr>
              <a:t> Waters</a:t>
            </a:r>
          </a:p>
        </p:txBody>
      </p:sp>
      <p:sp>
        <p:nvSpPr>
          <p:cNvPr id="3" name="Text Placeholder 2">
            <a:extLst>
              <a:ext uri="{FF2B5EF4-FFF2-40B4-BE49-F238E27FC236}">
                <a16:creationId xmlns:a16="http://schemas.microsoft.com/office/drawing/2014/main" id="{78929512-BCAD-68F7-3D19-49AF0FD28F0E}"/>
              </a:ext>
            </a:extLst>
          </p:cNvPr>
          <p:cNvSpPr>
            <a:spLocks noGrp="1"/>
          </p:cNvSpPr>
          <p:nvPr>
            <p:ph type="body" idx="1"/>
          </p:nvPr>
        </p:nvSpPr>
        <p:spPr>
          <a:xfrm>
            <a:off x="4790394" y="644060"/>
            <a:ext cx="3645412" cy="2493818"/>
          </a:xfrm>
        </p:spPr>
        <p:txBody>
          <a:bodyPr>
            <a:normAutofit fontScale="85000" lnSpcReduction="20000"/>
          </a:bodyPr>
          <a:lstStyle/>
          <a:p>
            <a:pPr marL="139697" indent="0">
              <a:buNone/>
            </a:pPr>
            <a:endParaRPr lang="en-GB" dirty="0"/>
          </a:p>
          <a:p>
            <a:pPr marL="139697" indent="0">
              <a:buNone/>
            </a:pPr>
            <a:endParaRPr lang="en-GB" dirty="0"/>
          </a:p>
          <a:p>
            <a:pPr marL="139697" indent="0">
              <a:buNone/>
            </a:pPr>
            <a:r>
              <a:rPr lang="en-GB" b="0" i="1" dirty="0">
                <a:solidFill>
                  <a:schemeClr val="accent5">
                    <a:lumMod val="50000"/>
                  </a:schemeClr>
                </a:solidFill>
                <a:effectLst/>
              </a:rPr>
              <a:t> </a:t>
            </a:r>
            <a:r>
              <a:rPr lang="en-GB" sz="1650" i="1" dirty="0">
                <a:solidFill>
                  <a:schemeClr val="accent5">
                    <a:lumMod val="50000"/>
                  </a:schemeClr>
                </a:solidFill>
              </a:rPr>
              <a:t>A team Wales approach is required to deliver at scale and pace to realise our ambitions for nature and the climate, and we must each understand our role for delivery. A thriving water environment is essential for supporting healthy communities, flourishing businesses and biodiversity. To enable this, we need to reduce the pressure on our water environment…</a:t>
            </a:r>
          </a:p>
          <a:p>
            <a:pPr marL="139697" indent="0">
              <a:buNone/>
            </a:pPr>
            <a:endParaRPr lang="en-GB" i="1" dirty="0">
              <a:solidFill>
                <a:srgbClr val="3C3C3B"/>
              </a:solidFill>
            </a:endParaRPr>
          </a:p>
          <a:p>
            <a:pPr marL="139697" indent="0">
              <a:buNone/>
            </a:pPr>
            <a:endParaRPr lang="en-GB" i="1" dirty="0">
              <a:solidFill>
                <a:srgbClr val="3C3C3B"/>
              </a:solidFill>
            </a:endParaRPr>
          </a:p>
          <a:p>
            <a:pPr marL="139697" indent="0">
              <a:buNone/>
            </a:pPr>
            <a:r>
              <a:rPr lang="en-GB" b="1" dirty="0"/>
              <a:t>Oral Statement on Water Quality by Julie James MS, Minister for Climate Change, Senedd 15 November 2022</a:t>
            </a:r>
          </a:p>
          <a:p>
            <a:pPr marL="139697" indent="0">
              <a:buNone/>
            </a:pPr>
            <a:endParaRPr lang="en-GB" i="1" dirty="0"/>
          </a:p>
        </p:txBody>
      </p:sp>
      <p:sp>
        <p:nvSpPr>
          <p:cNvPr id="4" name="Text Placeholder 3">
            <a:extLst>
              <a:ext uri="{FF2B5EF4-FFF2-40B4-BE49-F238E27FC236}">
                <a16:creationId xmlns:a16="http://schemas.microsoft.com/office/drawing/2014/main" id="{DD74EAAD-9020-7B45-362A-E1E1CCA6231B}"/>
              </a:ext>
            </a:extLst>
          </p:cNvPr>
          <p:cNvSpPr>
            <a:spLocks noGrp="1"/>
          </p:cNvSpPr>
          <p:nvPr>
            <p:ph type="body" idx="2"/>
          </p:nvPr>
        </p:nvSpPr>
        <p:spPr>
          <a:xfrm>
            <a:off x="202706" y="813616"/>
            <a:ext cx="3999900" cy="3717530"/>
          </a:xfrm>
        </p:spPr>
        <p:txBody>
          <a:bodyPr>
            <a:normAutofit fontScale="92500"/>
          </a:bodyPr>
          <a:lstStyle/>
          <a:p>
            <a:r>
              <a:rPr lang="en-GB" sz="1350" b="1" dirty="0">
                <a:solidFill>
                  <a:srgbClr val="002060"/>
                </a:solidFill>
              </a:rPr>
              <a:t>Excellent drinking water quality (99.97% compliance with statutory standards for mains supply)</a:t>
            </a:r>
          </a:p>
          <a:p>
            <a:endParaRPr lang="en-GB" sz="1350" b="1" dirty="0">
              <a:solidFill>
                <a:srgbClr val="002060"/>
              </a:solidFill>
            </a:endParaRPr>
          </a:p>
          <a:p>
            <a:r>
              <a:rPr lang="en-GB" sz="1350" b="1" dirty="0">
                <a:solidFill>
                  <a:srgbClr val="002060"/>
                </a:solidFill>
              </a:rPr>
              <a:t>40% of waterbodies at good or better ecological status, with 44% of rivers achieving this classification under WFD</a:t>
            </a:r>
          </a:p>
          <a:p>
            <a:endParaRPr lang="en-GB" sz="1350" b="1" dirty="0">
              <a:solidFill>
                <a:srgbClr val="002060"/>
              </a:solidFill>
            </a:endParaRPr>
          </a:p>
          <a:p>
            <a:r>
              <a:rPr lang="en-GB" sz="1350" b="1" dirty="0">
                <a:solidFill>
                  <a:srgbClr val="002060"/>
                </a:solidFill>
              </a:rPr>
              <a:t>93% of waterbodies at good or better chemical status</a:t>
            </a:r>
          </a:p>
          <a:p>
            <a:endParaRPr lang="en-GB" sz="1350" b="1" dirty="0">
              <a:solidFill>
                <a:srgbClr val="002060"/>
              </a:solidFill>
            </a:endParaRPr>
          </a:p>
          <a:p>
            <a:r>
              <a:rPr lang="en-GB" sz="1350" b="1" dirty="0">
                <a:solidFill>
                  <a:srgbClr val="002060"/>
                </a:solidFill>
              </a:rPr>
              <a:t>109 designated bathing waters (mostly coastal) 99% were classed as sufficient or better in 2022.</a:t>
            </a:r>
          </a:p>
          <a:p>
            <a:pPr marL="139697" indent="0">
              <a:buNone/>
            </a:pPr>
            <a:r>
              <a:rPr lang="en-GB" sz="1350" b="1" dirty="0">
                <a:solidFill>
                  <a:srgbClr val="002060"/>
                </a:solidFill>
              </a:rPr>
              <a:t> </a:t>
            </a:r>
          </a:p>
          <a:p>
            <a:r>
              <a:rPr lang="en-GB" sz="1350" b="1" dirty="0">
                <a:solidFill>
                  <a:srgbClr val="002060"/>
                </a:solidFill>
              </a:rPr>
              <a:t>61% of Special Areas of Conservation rivers not meeting Phosphorus standards (NRW data 2021)</a:t>
            </a:r>
          </a:p>
          <a:p>
            <a:endParaRPr lang="en-GB" sz="1350" b="1" dirty="0">
              <a:solidFill>
                <a:srgbClr val="002060"/>
              </a:solidFill>
            </a:endParaRPr>
          </a:p>
          <a:p>
            <a:r>
              <a:rPr lang="en-GB" sz="1350" b="1" dirty="0">
                <a:solidFill>
                  <a:srgbClr val="002060"/>
                </a:solidFill>
              </a:rPr>
              <a:t>Pollution concerns: agricultural run-off, wastewater discharges, industrial pollution, abandoned metal mines</a:t>
            </a:r>
          </a:p>
        </p:txBody>
      </p:sp>
    </p:spTree>
    <p:extLst>
      <p:ext uri="{BB962C8B-B14F-4D97-AF65-F5344CB8AC3E}">
        <p14:creationId xmlns:p14="http://schemas.microsoft.com/office/powerpoint/2010/main" val="2003501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4260A-3C0B-0E3F-2840-4454D240AD1D}"/>
              </a:ext>
            </a:extLst>
          </p:cNvPr>
          <p:cNvSpPr>
            <a:spLocks noGrp="1"/>
          </p:cNvSpPr>
          <p:nvPr>
            <p:ph type="title"/>
          </p:nvPr>
        </p:nvSpPr>
        <p:spPr/>
        <p:txBody>
          <a:bodyPr>
            <a:normAutofit/>
          </a:bodyPr>
          <a:lstStyle/>
          <a:p>
            <a:pPr algn="ctr"/>
            <a:r>
              <a:rPr lang="en-GB" sz="2250" b="1" dirty="0">
                <a:latin typeface="Arial" panose="020B0604020202020204" pitchFamily="34" charset="0"/>
                <a:cs typeface="Arial" panose="020B0604020202020204" pitchFamily="34" charset="0"/>
              </a:rPr>
              <a:t>Programme for Government Commitments </a:t>
            </a:r>
          </a:p>
        </p:txBody>
      </p:sp>
      <p:sp>
        <p:nvSpPr>
          <p:cNvPr id="3" name="Text Placeholder 2">
            <a:extLst>
              <a:ext uri="{FF2B5EF4-FFF2-40B4-BE49-F238E27FC236}">
                <a16:creationId xmlns:a16="http://schemas.microsoft.com/office/drawing/2014/main" id="{89DE6433-F612-1732-4CA4-E58683F14F5C}"/>
              </a:ext>
            </a:extLst>
          </p:cNvPr>
          <p:cNvSpPr>
            <a:spLocks noGrp="1"/>
          </p:cNvSpPr>
          <p:nvPr>
            <p:ph type="body" idx="1"/>
          </p:nvPr>
        </p:nvSpPr>
        <p:spPr>
          <a:xfrm>
            <a:off x="311700" y="1114491"/>
            <a:ext cx="3999900" cy="2100177"/>
          </a:xfrm>
          <a:solidFill>
            <a:schemeClr val="accent1">
              <a:lumMod val="20000"/>
              <a:lumOff val="80000"/>
            </a:schemeClr>
          </a:solidFill>
        </p:spPr>
        <p:txBody>
          <a:bodyPr>
            <a:normAutofit lnSpcReduction="10000"/>
          </a:bodyPr>
          <a:lstStyle/>
          <a:p>
            <a:pPr marL="139697" indent="0">
              <a:buNone/>
            </a:pPr>
            <a:r>
              <a:rPr lang="en-GB" b="1" dirty="0">
                <a:solidFill>
                  <a:schemeClr val="accent5"/>
                </a:solidFill>
              </a:rPr>
              <a:t>Sustainable Drainage Systems (</a:t>
            </a:r>
            <a:r>
              <a:rPr lang="en-GB" b="1" dirty="0" err="1">
                <a:solidFill>
                  <a:schemeClr val="accent5"/>
                </a:solidFill>
              </a:rPr>
              <a:t>SuDS</a:t>
            </a:r>
            <a:r>
              <a:rPr lang="en-GB" b="1" dirty="0">
                <a:solidFill>
                  <a:schemeClr val="accent5"/>
                </a:solidFill>
              </a:rPr>
              <a:t>)</a:t>
            </a:r>
          </a:p>
          <a:p>
            <a:pPr marL="139697" indent="0">
              <a:buNone/>
            </a:pPr>
            <a:endParaRPr lang="en-GB" dirty="0"/>
          </a:p>
          <a:p>
            <a:pPr marL="139697" indent="0">
              <a:buNone/>
            </a:pPr>
            <a:r>
              <a:rPr lang="en-GB" dirty="0" err="1"/>
              <a:t>SuDS</a:t>
            </a:r>
            <a:r>
              <a:rPr lang="en-GB" dirty="0"/>
              <a:t> relieve pressures on the network by redirecting and slowing down surface water </a:t>
            </a:r>
          </a:p>
          <a:p>
            <a:pPr marL="139697" indent="0">
              <a:buNone/>
            </a:pPr>
            <a:endParaRPr lang="en-GB" dirty="0"/>
          </a:p>
          <a:p>
            <a:pPr marL="139697" indent="0">
              <a:buNone/>
            </a:pPr>
            <a:r>
              <a:rPr lang="en-GB" dirty="0"/>
              <a:t>Mandatory </a:t>
            </a:r>
            <a:r>
              <a:rPr lang="en-GB" dirty="0" err="1"/>
              <a:t>SuDS</a:t>
            </a:r>
            <a:r>
              <a:rPr lang="en-GB" dirty="0"/>
              <a:t> on new building developments</a:t>
            </a:r>
          </a:p>
          <a:p>
            <a:pPr marL="139697" indent="0">
              <a:buNone/>
            </a:pPr>
            <a:endParaRPr lang="en-GB" dirty="0"/>
          </a:p>
          <a:p>
            <a:pPr marL="139697" indent="0">
              <a:buNone/>
            </a:pPr>
            <a:r>
              <a:rPr lang="en-GB" dirty="0"/>
              <a:t>Enhancing the </a:t>
            </a:r>
            <a:r>
              <a:rPr lang="en-GB" dirty="0" err="1"/>
              <a:t>SuDS</a:t>
            </a:r>
            <a:r>
              <a:rPr lang="en-GB" dirty="0"/>
              <a:t> legislative framework will provide additional environmental, biodiversity, well-being and economic benefits</a:t>
            </a:r>
          </a:p>
        </p:txBody>
      </p:sp>
      <p:sp>
        <p:nvSpPr>
          <p:cNvPr id="4" name="Text Placeholder 3">
            <a:extLst>
              <a:ext uri="{FF2B5EF4-FFF2-40B4-BE49-F238E27FC236}">
                <a16:creationId xmlns:a16="http://schemas.microsoft.com/office/drawing/2014/main" id="{E4650B14-884E-071A-FCA2-86418E905FC7}"/>
              </a:ext>
            </a:extLst>
          </p:cNvPr>
          <p:cNvSpPr>
            <a:spLocks noGrp="1"/>
          </p:cNvSpPr>
          <p:nvPr>
            <p:ph type="body" idx="2"/>
          </p:nvPr>
        </p:nvSpPr>
        <p:spPr>
          <a:xfrm>
            <a:off x="4832400" y="1114491"/>
            <a:ext cx="3999900" cy="3416400"/>
          </a:xfrm>
          <a:solidFill>
            <a:schemeClr val="accent1">
              <a:lumMod val="20000"/>
              <a:lumOff val="80000"/>
            </a:schemeClr>
          </a:solidFill>
          <a:ln>
            <a:solidFill>
              <a:schemeClr val="accent1">
                <a:lumMod val="20000"/>
                <a:lumOff val="80000"/>
              </a:schemeClr>
            </a:solidFill>
          </a:ln>
        </p:spPr>
        <p:txBody>
          <a:bodyPr>
            <a:normAutofit lnSpcReduction="10000"/>
          </a:bodyPr>
          <a:lstStyle/>
          <a:p>
            <a:pPr marL="139697" indent="0">
              <a:buNone/>
            </a:pPr>
            <a:r>
              <a:rPr lang="en-GB" b="1" dirty="0">
                <a:solidFill>
                  <a:schemeClr val="accent5"/>
                </a:solidFill>
              </a:rPr>
              <a:t>Inland Bathing Waters</a:t>
            </a:r>
          </a:p>
          <a:p>
            <a:pPr marL="139697" indent="0">
              <a:buNone/>
            </a:pPr>
            <a:endParaRPr lang="en-GB" dirty="0"/>
          </a:p>
          <a:p>
            <a:pPr marL="139697" indent="0">
              <a:buNone/>
            </a:pPr>
            <a:r>
              <a:rPr lang="en-GB" dirty="0"/>
              <a:t>We have identified 7 inland waters that we will use to pilot a new approach to bathing waters. These sites are a mixture of lakes, reservoirs and rivers</a:t>
            </a:r>
          </a:p>
          <a:p>
            <a:pPr marL="139697" indent="0">
              <a:buNone/>
            </a:pPr>
            <a:endParaRPr lang="en-GB" dirty="0"/>
          </a:p>
          <a:p>
            <a:pPr marL="139697" indent="0">
              <a:buNone/>
            </a:pPr>
            <a:r>
              <a:rPr lang="en-GB" dirty="0"/>
              <a:t>NRW are responsible for delivering the pilot</a:t>
            </a:r>
          </a:p>
          <a:p>
            <a:pPr marL="139697" indent="0">
              <a:buNone/>
            </a:pPr>
            <a:endParaRPr lang="en-GB" dirty="0"/>
          </a:p>
          <a:p>
            <a:pPr marL="139697" indent="0">
              <a:buNone/>
            </a:pPr>
            <a:r>
              <a:rPr lang="en-GB" dirty="0"/>
              <a:t>Public surveys have been issued to gather evidence and support policy development </a:t>
            </a:r>
          </a:p>
          <a:p>
            <a:pPr marL="139697" indent="0">
              <a:buNone/>
            </a:pPr>
            <a:endParaRPr lang="en-GB" dirty="0"/>
          </a:p>
          <a:p>
            <a:pPr marL="139697" indent="0">
              <a:buNone/>
            </a:pPr>
            <a:r>
              <a:rPr lang="en-GB" b="1" dirty="0">
                <a:solidFill>
                  <a:schemeClr val="accent5"/>
                </a:solidFill>
              </a:rPr>
              <a:t>Water Quality Monitoring</a:t>
            </a:r>
          </a:p>
          <a:p>
            <a:pPr marL="139697" indent="0">
              <a:buNone/>
            </a:pPr>
            <a:endParaRPr lang="en-GB" dirty="0"/>
          </a:p>
          <a:p>
            <a:pPr marL="139697" indent="0">
              <a:buNone/>
            </a:pPr>
            <a:r>
              <a:rPr lang="en-GB" dirty="0"/>
              <a:t>Supporting NRW’s freshwater monitoring review </a:t>
            </a:r>
          </a:p>
          <a:p>
            <a:pPr marL="139697" indent="0">
              <a:buNone/>
            </a:pPr>
            <a:endParaRPr lang="en-GB" dirty="0"/>
          </a:p>
          <a:p>
            <a:pPr marL="139697" indent="0">
              <a:buNone/>
            </a:pPr>
            <a:r>
              <a:rPr lang="en-GB" dirty="0"/>
              <a:t>Collaboration with other stakeholders such as water companies and academia on data sharing </a:t>
            </a:r>
          </a:p>
          <a:p>
            <a:pPr marL="139697" indent="0">
              <a:buNone/>
            </a:pPr>
            <a:endParaRPr lang="en-GB" dirty="0"/>
          </a:p>
        </p:txBody>
      </p:sp>
      <p:pic>
        <p:nvPicPr>
          <p:cNvPr id="2052" name="Picture 4" descr="Best Wild Swims in Wales | Wild Swimming - outdoors in rivers, lakes and  the sea">
            <a:extLst>
              <a:ext uri="{FF2B5EF4-FFF2-40B4-BE49-F238E27FC236}">
                <a16:creationId xmlns:a16="http://schemas.microsoft.com/office/drawing/2014/main" id="{0824C472-8997-66E8-23C0-2EF60F6432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8275" y="3311434"/>
            <a:ext cx="2958737" cy="1735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726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035" name="Rectangle 103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9143999" cy="118196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037" name="Rectangle 103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3" y="0"/>
            <a:ext cx="3047357" cy="1182309"/>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039" name="Rectangle 103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80833" y="-3980834"/>
            <a:ext cx="1182335"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 name="Title 1">
            <a:extLst>
              <a:ext uri="{FF2B5EF4-FFF2-40B4-BE49-F238E27FC236}">
                <a16:creationId xmlns:a16="http://schemas.microsoft.com/office/drawing/2014/main" id="{F8C6C590-77EC-AB6C-25A7-31FF84B9005D}"/>
              </a:ext>
            </a:extLst>
          </p:cNvPr>
          <p:cNvSpPr>
            <a:spLocks noGrp="1"/>
          </p:cNvSpPr>
          <p:nvPr>
            <p:ph type="title"/>
          </p:nvPr>
        </p:nvSpPr>
        <p:spPr>
          <a:xfrm>
            <a:off x="1028698" y="261649"/>
            <a:ext cx="7533017" cy="658297"/>
          </a:xfrm>
        </p:spPr>
        <p:txBody>
          <a:bodyPr spcFirstLastPara="1" vert="horz" wrap="square" lIns="68580" tIns="34290" rIns="68580" bIns="34290" rtlCol="0" anchor="ctr" anchorCtr="0">
            <a:normAutofit/>
          </a:bodyPr>
          <a:lstStyle/>
          <a:p>
            <a:pPr>
              <a:spcBef>
                <a:spcPct val="0"/>
              </a:spcBef>
            </a:pPr>
            <a:r>
              <a:rPr lang="en-US" sz="3000" b="1">
                <a:solidFill>
                  <a:srgbClr val="FFFFFF"/>
                </a:solidFill>
              </a:rPr>
              <a:t>Challenges and Pressures</a:t>
            </a:r>
          </a:p>
        </p:txBody>
      </p:sp>
      <p:pic>
        <p:nvPicPr>
          <p:cNvPr id="1028" name="Picture 4" descr="Unacceptable': how raw sewage has affected rivers in England and Wales – in  maps | Water | The Guardian">
            <a:extLst>
              <a:ext uri="{FF2B5EF4-FFF2-40B4-BE49-F238E27FC236}">
                <a16:creationId xmlns:a16="http://schemas.microsoft.com/office/drawing/2014/main" id="{AA03C484-DCD6-79CD-4ACD-FAE788E7933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1414" y="3459099"/>
            <a:ext cx="2113627" cy="12699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ntreated sewage illegally spilled for years, Welsh Water admits">
            <a:extLst>
              <a:ext uri="{FF2B5EF4-FFF2-40B4-BE49-F238E27FC236}">
                <a16:creationId xmlns:a16="http://schemas.microsoft.com/office/drawing/2014/main" id="{28B8222A-411E-5A38-E4BB-5716C26658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1619" y="2000243"/>
            <a:ext cx="2104966" cy="1401908"/>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54924DCB-DB38-B700-6204-430FFB05F8C3}"/>
              </a:ext>
            </a:extLst>
          </p:cNvPr>
          <p:cNvSpPr>
            <a:spLocks noGrp="1"/>
          </p:cNvSpPr>
          <p:nvPr>
            <p:ph type="body" idx="2"/>
          </p:nvPr>
        </p:nvSpPr>
        <p:spPr>
          <a:xfrm>
            <a:off x="4876578" y="1757566"/>
            <a:ext cx="2954783" cy="2806565"/>
          </a:xfrm>
        </p:spPr>
        <p:txBody>
          <a:bodyPr>
            <a:normAutofit fontScale="70000" lnSpcReduction="20000"/>
          </a:bodyPr>
          <a:lstStyle/>
          <a:p>
            <a:pPr marL="333748" indent="-231770" defTabSz="500634">
              <a:spcAft>
                <a:spcPts val="450"/>
              </a:spcAft>
            </a:pPr>
            <a:r>
              <a:rPr lang="en-GB" sz="975" dirty="0">
                <a:latin typeface="Arial" panose="020B0604020202020204" pitchFamily="34" charset="0"/>
                <a:cs typeface="Arial" panose="020B0604020202020204" pitchFamily="34" charset="0"/>
              </a:rPr>
              <a:t>Water quality and pollution have been making headlines</a:t>
            </a:r>
          </a:p>
          <a:p>
            <a:pPr marL="333748" indent="-231770" defTabSz="500634">
              <a:spcAft>
                <a:spcPts val="450"/>
              </a:spcAft>
            </a:pPr>
            <a:endParaRPr lang="en-GB" sz="975" dirty="0">
              <a:latin typeface="Arial" panose="020B0604020202020204" pitchFamily="34" charset="0"/>
              <a:cs typeface="Arial" panose="020B0604020202020204" pitchFamily="34" charset="0"/>
            </a:endParaRPr>
          </a:p>
          <a:p>
            <a:pPr marL="333748" indent="-231770" defTabSz="500634">
              <a:spcAft>
                <a:spcPts val="450"/>
              </a:spcAft>
            </a:pPr>
            <a:r>
              <a:rPr lang="en-GB" sz="975" dirty="0">
                <a:latin typeface="Arial" panose="020B0604020202020204" pitchFamily="34" charset="0"/>
                <a:cs typeface="Arial" panose="020B0604020202020204" pitchFamily="34" charset="0"/>
              </a:rPr>
              <a:t>Water Policy work is driven by the increased attention on specific issues, such as Combined Storm Overflows (CSO) and Phosphorus pollution in Special Areas of Conservation (SAC) rivers</a:t>
            </a:r>
          </a:p>
          <a:p>
            <a:pPr marL="333748" indent="-231770" defTabSz="500634">
              <a:spcAft>
                <a:spcPts val="450"/>
              </a:spcAft>
            </a:pPr>
            <a:endParaRPr lang="en-GB" sz="975" dirty="0">
              <a:latin typeface="Arial" panose="020B0604020202020204" pitchFamily="34" charset="0"/>
              <a:cs typeface="Arial" panose="020B0604020202020204" pitchFamily="34" charset="0"/>
            </a:endParaRPr>
          </a:p>
          <a:p>
            <a:pPr marL="333748" indent="-231770" defTabSz="500634">
              <a:spcAft>
                <a:spcPts val="450"/>
              </a:spcAft>
            </a:pPr>
            <a:r>
              <a:rPr lang="en-GB" sz="975" dirty="0">
                <a:latin typeface="Arial" panose="020B0604020202020204" pitchFamily="34" charset="0"/>
                <a:cs typeface="Arial" panose="020B0604020202020204" pitchFamily="34" charset="0"/>
              </a:rPr>
              <a:t>Collaborative working to address the challenges</a:t>
            </a:r>
          </a:p>
          <a:p>
            <a:pPr marL="101978" indent="0" defTabSz="500634">
              <a:spcAft>
                <a:spcPts val="450"/>
              </a:spcAft>
              <a:buNone/>
            </a:pPr>
            <a:r>
              <a:rPr lang="en-GB" sz="975" dirty="0">
                <a:latin typeface="Arial" panose="020B0604020202020204" pitchFamily="34" charset="0"/>
                <a:cs typeface="Arial" panose="020B0604020202020204" pitchFamily="34" charset="0"/>
              </a:rPr>
              <a:t> </a:t>
            </a:r>
          </a:p>
          <a:p>
            <a:pPr marL="333748" indent="-231770" defTabSz="500634">
              <a:spcAft>
                <a:spcPts val="450"/>
              </a:spcAft>
            </a:pPr>
            <a:r>
              <a:rPr lang="en-GB" sz="975" dirty="0">
                <a:latin typeface="Arial" panose="020B0604020202020204" pitchFamily="34" charset="0"/>
                <a:cs typeface="Arial" panose="020B0604020202020204" pitchFamily="34" charset="0"/>
              </a:rPr>
              <a:t>Better River Quality Taskforce - evaluates management and regulation of CSOs</a:t>
            </a:r>
          </a:p>
          <a:p>
            <a:pPr marL="333748" indent="-231770" defTabSz="500634">
              <a:spcAft>
                <a:spcPts val="450"/>
              </a:spcAft>
            </a:pPr>
            <a:endParaRPr lang="en-GB" sz="975" dirty="0">
              <a:latin typeface="Arial" panose="020B0604020202020204" pitchFamily="34" charset="0"/>
              <a:cs typeface="Arial" panose="020B0604020202020204" pitchFamily="34" charset="0"/>
            </a:endParaRPr>
          </a:p>
          <a:p>
            <a:pPr marL="333748" indent="-231770" defTabSz="500634">
              <a:spcAft>
                <a:spcPts val="450"/>
              </a:spcAft>
            </a:pPr>
            <a:r>
              <a:rPr lang="en-GB" sz="975" dirty="0">
                <a:latin typeface="Arial" panose="020B0604020202020204" pitchFamily="34" charset="0"/>
                <a:cs typeface="Arial" panose="020B0604020202020204" pitchFamily="34" charset="0"/>
              </a:rPr>
              <a:t>Storm overflow evidence for Wales report published on 26 October; link: </a:t>
            </a:r>
            <a:r>
              <a:rPr lang="en-GB" sz="975" dirty="0" err="1">
                <a:latin typeface="Arial" panose="020B0604020202020204" pitchFamily="34" charset="0"/>
                <a:cs typeface="Arial" panose="020B0604020202020204" pitchFamily="34" charset="0"/>
                <a:hlinkClick r:id="rId4"/>
              </a:rPr>
              <a:t>rpt</a:t>
            </a:r>
            <a:r>
              <a:rPr lang="en-GB" sz="975" dirty="0">
                <a:latin typeface="Arial" panose="020B0604020202020204" pitchFamily="34" charset="0"/>
                <a:cs typeface="Arial" panose="020B0604020202020204" pitchFamily="34" charset="0"/>
                <a:hlinkClick r:id="rId4"/>
              </a:rPr>
              <a:t>_ (</a:t>
            </a:r>
            <a:r>
              <a:rPr lang="en-GB" sz="975" dirty="0" err="1">
                <a:latin typeface="Arial" panose="020B0604020202020204" pitchFamily="34" charset="0"/>
                <a:cs typeface="Arial" panose="020B0604020202020204" pitchFamily="34" charset="0"/>
                <a:hlinkClick r:id="rId4"/>
              </a:rPr>
              <a:t>gov.wales</a:t>
            </a:r>
            <a:r>
              <a:rPr lang="en-GB" sz="975" dirty="0">
                <a:latin typeface="Arial" panose="020B0604020202020204" pitchFamily="34" charset="0"/>
                <a:cs typeface="Arial" panose="020B0604020202020204" pitchFamily="34" charset="0"/>
                <a:hlinkClick r:id="rId4"/>
              </a:rPr>
              <a:t>)</a:t>
            </a:r>
            <a:endParaRPr lang="en-GB" sz="975" dirty="0">
              <a:latin typeface="Arial" panose="020B0604020202020204" pitchFamily="34" charset="0"/>
              <a:cs typeface="Arial" panose="020B0604020202020204" pitchFamily="34" charset="0"/>
            </a:endParaRPr>
          </a:p>
          <a:p>
            <a:pPr marL="333748" indent="-231770" defTabSz="500634">
              <a:spcAft>
                <a:spcPts val="450"/>
              </a:spcAft>
            </a:pPr>
            <a:endParaRPr lang="en-GB" sz="975" dirty="0">
              <a:latin typeface="Arial" panose="020B0604020202020204" pitchFamily="34" charset="0"/>
              <a:cs typeface="Arial" panose="020B0604020202020204" pitchFamily="34" charset="0"/>
            </a:endParaRPr>
          </a:p>
          <a:p>
            <a:pPr marL="333748" indent="-231770" defTabSz="500634">
              <a:spcAft>
                <a:spcPts val="450"/>
              </a:spcAft>
            </a:pPr>
            <a:r>
              <a:rPr lang="en-GB" sz="975" dirty="0">
                <a:latin typeface="Arial" panose="020B0604020202020204" pitchFamily="34" charset="0"/>
                <a:cs typeface="Arial" panose="020B0604020202020204" pitchFamily="34" charset="0"/>
              </a:rPr>
              <a:t>2 River Pollution Summits; 3</a:t>
            </a:r>
            <a:r>
              <a:rPr lang="en-GB" sz="975" baseline="30000" dirty="0">
                <a:latin typeface="Arial" panose="020B0604020202020204" pitchFamily="34" charset="0"/>
                <a:cs typeface="Arial" panose="020B0604020202020204" pitchFamily="34" charset="0"/>
              </a:rPr>
              <a:t>rd</a:t>
            </a:r>
            <a:r>
              <a:rPr lang="en-GB" sz="975" dirty="0">
                <a:latin typeface="Arial" panose="020B0604020202020204" pitchFamily="34" charset="0"/>
                <a:cs typeface="Arial" panose="020B0604020202020204" pitchFamily="34" charset="0"/>
              </a:rPr>
              <a:t> planned for 30 November </a:t>
            </a:r>
          </a:p>
          <a:p>
            <a:pPr marL="333748" indent="-231770" defTabSz="500634">
              <a:spcAft>
                <a:spcPts val="450"/>
              </a:spcAft>
            </a:pPr>
            <a:endParaRPr lang="en-GB" sz="975" dirty="0">
              <a:latin typeface="Arial" panose="020B0604020202020204" pitchFamily="34" charset="0"/>
              <a:cs typeface="Arial" panose="020B0604020202020204" pitchFamily="34" charset="0"/>
            </a:endParaRPr>
          </a:p>
          <a:p>
            <a:pPr marL="333748" indent="-231770" defTabSz="500634">
              <a:spcAft>
                <a:spcPts val="450"/>
              </a:spcAft>
            </a:pPr>
            <a:r>
              <a:rPr lang="en-GB" sz="975" dirty="0">
                <a:latin typeface="Arial" panose="020B0604020202020204" pitchFamily="34" charset="0"/>
                <a:cs typeface="Arial" panose="020B0604020202020204" pitchFamily="34" charset="0"/>
              </a:rPr>
              <a:t>Action Plan - Relieving pressures on SAC river catchments to support delivery of affordable housing: </a:t>
            </a:r>
            <a:r>
              <a:rPr lang="en-GB" sz="975" dirty="0">
                <a:latin typeface="Arial" panose="020B0604020202020204" pitchFamily="34" charset="0"/>
                <a:cs typeface="Arial" panose="020B0604020202020204" pitchFamily="34" charset="0"/>
                <a:hlinkClick r:id="rId5"/>
              </a:rPr>
              <a:t>Relieving pressures on Special Areas of Conservation (SAC) river catchments to support delivery of affordable housing: action plan [HTML] | GOV.WALES</a:t>
            </a:r>
            <a:endParaRPr lang="en-GB" sz="975" dirty="0">
              <a:latin typeface="Arial" panose="020B0604020202020204" pitchFamily="34" charset="0"/>
              <a:cs typeface="Arial" panose="020B0604020202020204" pitchFamily="34" charset="0"/>
            </a:endParaRPr>
          </a:p>
          <a:p>
            <a:pPr>
              <a:spcAft>
                <a:spcPts val="450"/>
              </a:spcAft>
            </a:pPr>
            <a:endParaRPr lang="en-GB" sz="975" dirty="0"/>
          </a:p>
        </p:txBody>
      </p:sp>
      <p:pic>
        <p:nvPicPr>
          <p:cNvPr id="5" name="Picture 4" descr="A screenshot of a computer&#10;&#10;Description automatically generated">
            <a:extLst>
              <a:ext uri="{FF2B5EF4-FFF2-40B4-BE49-F238E27FC236}">
                <a16:creationId xmlns:a16="http://schemas.microsoft.com/office/drawing/2014/main" id="{1EFEF8CA-B985-E49D-65F6-096EFBE35DBC}"/>
              </a:ext>
            </a:extLst>
          </p:cNvPr>
          <p:cNvPicPr>
            <a:picLocks noChangeAspect="1"/>
          </p:cNvPicPr>
          <p:nvPr/>
        </p:nvPicPr>
        <p:blipFill rotWithShape="1">
          <a:blip r:embed="rId6"/>
          <a:srcRect l="28085" t="29117" r="39010" b="19412"/>
          <a:stretch/>
        </p:blipFill>
        <p:spPr bwMode="auto">
          <a:xfrm>
            <a:off x="1342098" y="1584434"/>
            <a:ext cx="1456504" cy="1287282"/>
          </a:xfrm>
          <a:prstGeom prst="rect">
            <a:avLst/>
          </a:prstGeom>
          <a:ln/>
          <a:extLst>
            <a:ext uri="{53640926-AAD7-44D8-BBD7-CCE9431645EC}">
              <a14:shadowObscured xmlns:a14="http://schemas.microsoft.com/office/drawing/2010/main"/>
            </a:ext>
          </a:extLst>
        </p:spPr>
        <p:style>
          <a:lnRef idx="2">
            <a:schemeClr val="accent1"/>
          </a:lnRef>
          <a:fillRef idx="1">
            <a:schemeClr val="lt1"/>
          </a:fillRef>
          <a:effectRef idx="0">
            <a:schemeClr val="accent1"/>
          </a:effectRef>
          <a:fontRef idx="minor">
            <a:schemeClr val="dk1"/>
          </a:fontRef>
        </p:style>
      </p:pic>
      <p:pic>
        <p:nvPicPr>
          <p:cNvPr id="6" name="Picture 5" descr="A screenshot of a computer&#10;&#10;Description automatically generated">
            <a:extLst>
              <a:ext uri="{FF2B5EF4-FFF2-40B4-BE49-F238E27FC236}">
                <a16:creationId xmlns:a16="http://schemas.microsoft.com/office/drawing/2014/main" id="{D05C01F1-69FF-6255-A048-B7DF9115DEBE}"/>
              </a:ext>
            </a:extLst>
          </p:cNvPr>
          <p:cNvPicPr>
            <a:picLocks noChangeAspect="1"/>
          </p:cNvPicPr>
          <p:nvPr/>
        </p:nvPicPr>
        <p:blipFill rotWithShape="1">
          <a:blip r:embed="rId7"/>
          <a:srcRect l="17842" t="12114" r="21131" b="65727"/>
          <a:stretch/>
        </p:blipFill>
        <p:spPr bwMode="auto">
          <a:xfrm>
            <a:off x="2581081" y="1795965"/>
            <a:ext cx="2064538" cy="423061"/>
          </a:xfrm>
          <a:prstGeom prst="rect">
            <a:avLst/>
          </a:prstGeom>
          <a:ln/>
          <a:extLst>
            <a:ext uri="{53640926-AAD7-44D8-BBD7-CCE9431645EC}">
              <a14:shadowObscured xmlns:a14="http://schemas.microsoft.com/office/drawing/2010/main"/>
            </a:ext>
          </a:extLst>
        </p:spPr>
        <p:style>
          <a:lnRef idx="2">
            <a:schemeClr val="accent5"/>
          </a:lnRef>
          <a:fillRef idx="1">
            <a:schemeClr val="lt1"/>
          </a:fillRef>
          <a:effectRef idx="0">
            <a:schemeClr val="accent5"/>
          </a:effectRef>
          <a:fontRef idx="minor">
            <a:schemeClr val="dk1"/>
          </a:fontRef>
        </p:style>
      </p:pic>
      <p:pic>
        <p:nvPicPr>
          <p:cNvPr id="9" name="Picture 8" descr="A screenshot of a computer&#10;&#10;Description automatically generated">
            <a:extLst>
              <a:ext uri="{FF2B5EF4-FFF2-40B4-BE49-F238E27FC236}">
                <a16:creationId xmlns:a16="http://schemas.microsoft.com/office/drawing/2014/main" id="{3A3F2B04-D227-457B-673D-220FDCA70AFE}"/>
              </a:ext>
            </a:extLst>
          </p:cNvPr>
          <p:cNvPicPr>
            <a:picLocks noChangeAspect="1"/>
          </p:cNvPicPr>
          <p:nvPr/>
        </p:nvPicPr>
        <p:blipFill rotWithShape="1">
          <a:blip r:embed="rId8"/>
          <a:srcRect l="5817" t="5318" r="41669" b="4865"/>
          <a:stretch/>
        </p:blipFill>
        <p:spPr bwMode="auto">
          <a:xfrm>
            <a:off x="1330595" y="3476911"/>
            <a:ext cx="1179383" cy="1134596"/>
          </a:xfrm>
          <a:prstGeom prst="rect">
            <a:avLst/>
          </a:prstGeom>
          <a:ln/>
          <a:extLst>
            <a:ext uri="{53640926-AAD7-44D8-BBD7-CCE9431645EC}">
              <a14:shadowObscured xmlns:a14="http://schemas.microsoft.com/office/drawing/2010/main"/>
            </a:ext>
          </a:extLst>
        </p:spPr>
        <p:style>
          <a:lnRef idx="2">
            <a:schemeClr val="accent5"/>
          </a:lnRef>
          <a:fillRef idx="1">
            <a:schemeClr val="lt1"/>
          </a:fillRef>
          <a:effectRef idx="0">
            <a:schemeClr val="accent5"/>
          </a:effectRef>
          <a:fontRef idx="minor">
            <a:schemeClr val="dk1"/>
          </a:fontRef>
        </p:style>
      </p:pic>
      <p:pic>
        <p:nvPicPr>
          <p:cNvPr id="10" name="Picture 9" descr="A screenshot of a computer&#10;&#10;Description automatically generated">
            <a:extLst>
              <a:ext uri="{FF2B5EF4-FFF2-40B4-BE49-F238E27FC236}">
                <a16:creationId xmlns:a16="http://schemas.microsoft.com/office/drawing/2014/main" id="{DF8D6D67-5231-8439-B258-665280D0F73F}"/>
              </a:ext>
            </a:extLst>
          </p:cNvPr>
          <p:cNvPicPr>
            <a:picLocks noChangeAspect="1"/>
          </p:cNvPicPr>
          <p:nvPr/>
        </p:nvPicPr>
        <p:blipFill rotWithShape="1">
          <a:blip r:embed="rId9"/>
          <a:srcRect t="8864" r="3612" b="50364"/>
          <a:stretch/>
        </p:blipFill>
        <p:spPr bwMode="auto">
          <a:xfrm>
            <a:off x="1396836" y="2943441"/>
            <a:ext cx="3060770" cy="728252"/>
          </a:xfrm>
          <a:prstGeom prst="rect">
            <a:avLst/>
          </a:prstGeom>
          <a:ln/>
          <a:extLst>
            <a:ext uri="{53640926-AAD7-44D8-BBD7-CCE9431645EC}">
              <a14:shadowObscured xmlns:a14="http://schemas.microsoft.com/office/drawing/2010/main"/>
            </a:ext>
          </a:extLst>
        </p:spPr>
        <p:style>
          <a:lnRef idx="2">
            <a:schemeClr val="accent5"/>
          </a:lnRef>
          <a:fillRef idx="1">
            <a:schemeClr val="lt1"/>
          </a:fillRef>
          <a:effectRef idx="0">
            <a:schemeClr val="accent5"/>
          </a:effectRef>
          <a:fontRef idx="minor">
            <a:schemeClr val="dk1"/>
          </a:fontRef>
        </p:style>
      </p:pic>
      <p:pic>
        <p:nvPicPr>
          <p:cNvPr id="7" name="Picture 6" descr="A screenshot of a computer&#10;&#10;Description automatically generated">
            <a:extLst>
              <a:ext uri="{FF2B5EF4-FFF2-40B4-BE49-F238E27FC236}">
                <a16:creationId xmlns:a16="http://schemas.microsoft.com/office/drawing/2014/main" id="{5AEB236A-6C42-E651-0429-58FA22455198}"/>
              </a:ext>
            </a:extLst>
          </p:cNvPr>
          <p:cNvPicPr>
            <a:picLocks noChangeAspect="1"/>
          </p:cNvPicPr>
          <p:nvPr/>
        </p:nvPicPr>
        <p:blipFill rotWithShape="1">
          <a:blip r:embed="rId10"/>
          <a:srcRect l="15787" t="19204" r="41005" b="17274"/>
          <a:stretch/>
        </p:blipFill>
        <p:spPr bwMode="auto">
          <a:xfrm>
            <a:off x="3444516" y="3459098"/>
            <a:ext cx="1372069" cy="1134596"/>
          </a:xfrm>
          <a:prstGeom prst="rect">
            <a:avLst/>
          </a:prstGeom>
          <a:ln/>
          <a:extLst>
            <a:ext uri="{53640926-AAD7-44D8-BBD7-CCE9431645EC}">
              <a14:shadowObscured xmlns:a14="http://schemas.microsoft.com/office/drawing/2010/main"/>
            </a:ext>
          </a:extLst>
        </p:spPr>
        <p:style>
          <a:lnRef idx="2">
            <a:schemeClr val="accent5"/>
          </a:lnRef>
          <a:fillRef idx="1">
            <a:schemeClr val="lt1"/>
          </a:fillRef>
          <a:effectRef idx="0">
            <a:schemeClr val="accent5"/>
          </a:effectRef>
          <a:fontRef idx="minor">
            <a:schemeClr val="dk1"/>
          </a:fontRef>
        </p:style>
      </p:pic>
    </p:spTree>
    <p:extLst>
      <p:ext uri="{BB962C8B-B14F-4D97-AF65-F5344CB8AC3E}">
        <p14:creationId xmlns:p14="http://schemas.microsoft.com/office/powerpoint/2010/main" val="1797166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7B178-6E1E-B1F4-4D5A-55AD9602BEF9}"/>
              </a:ext>
            </a:extLst>
          </p:cNvPr>
          <p:cNvSpPr>
            <a:spLocks noGrp="1"/>
          </p:cNvSpPr>
          <p:nvPr>
            <p:ph type="title"/>
          </p:nvPr>
        </p:nvSpPr>
        <p:spPr>
          <a:xfrm>
            <a:off x="242491" y="241986"/>
            <a:ext cx="8520600" cy="572700"/>
          </a:xfrm>
        </p:spPr>
        <p:txBody>
          <a:bodyPr>
            <a:normAutofit/>
          </a:bodyPr>
          <a:lstStyle/>
          <a:p>
            <a:pPr algn="ctr"/>
            <a:r>
              <a:rPr lang="en-GB" sz="2250" b="1" dirty="0">
                <a:latin typeface="Arial" panose="020B0604020202020204" pitchFamily="34" charset="0"/>
                <a:cs typeface="Arial" panose="020B0604020202020204" pitchFamily="34" charset="0"/>
              </a:rPr>
              <a:t>Drinking Water Quality </a:t>
            </a:r>
          </a:p>
        </p:txBody>
      </p:sp>
      <p:sp>
        <p:nvSpPr>
          <p:cNvPr id="3" name="Text Placeholder 2">
            <a:extLst>
              <a:ext uri="{FF2B5EF4-FFF2-40B4-BE49-F238E27FC236}">
                <a16:creationId xmlns:a16="http://schemas.microsoft.com/office/drawing/2014/main" id="{6387B281-9F71-3BD7-17FA-BACFA7A95E3E}"/>
              </a:ext>
            </a:extLst>
          </p:cNvPr>
          <p:cNvSpPr>
            <a:spLocks noGrp="1"/>
          </p:cNvSpPr>
          <p:nvPr>
            <p:ph type="body" idx="1"/>
          </p:nvPr>
        </p:nvSpPr>
        <p:spPr>
          <a:xfrm>
            <a:off x="311699" y="1049597"/>
            <a:ext cx="3999900" cy="3546000"/>
          </a:xfrm>
          <a:solidFill>
            <a:schemeClr val="accent1">
              <a:lumMod val="20000"/>
              <a:lumOff val="80000"/>
            </a:schemeClr>
          </a:solidFill>
        </p:spPr>
        <p:txBody>
          <a:bodyPr>
            <a:normAutofit fontScale="92500" lnSpcReduction="10000"/>
          </a:bodyPr>
          <a:lstStyle/>
          <a:p>
            <a:pPr marL="139697" indent="0">
              <a:buNone/>
            </a:pPr>
            <a:r>
              <a:rPr lang="en-GB" sz="1425" b="1" dirty="0">
                <a:solidFill>
                  <a:schemeClr val="accent1">
                    <a:lumMod val="75000"/>
                  </a:schemeClr>
                </a:solidFill>
              </a:rPr>
              <a:t>Drinking Water 2022: The Chief Inspector’s report for drinking water in Wales (mains supply)</a:t>
            </a:r>
          </a:p>
          <a:p>
            <a:pPr marL="139697" indent="0">
              <a:buNone/>
            </a:pPr>
            <a:endParaRPr lang="en-GB" sz="1425" dirty="0"/>
          </a:p>
          <a:p>
            <a:pPr marL="139697" indent="0">
              <a:buNone/>
            </a:pPr>
            <a:r>
              <a:rPr lang="en-GB" sz="1425" dirty="0"/>
              <a:t>Overall compliance with the standards in the Water Supply (Water Quality) Regulations 2018 (the Regulations) in 2022 was 99.97%</a:t>
            </a:r>
          </a:p>
          <a:p>
            <a:endParaRPr lang="en-GB" sz="1425" b="1" dirty="0"/>
          </a:p>
          <a:p>
            <a:pPr marL="139697" indent="0">
              <a:buNone/>
            </a:pPr>
            <a:r>
              <a:rPr lang="en-GB" sz="1425" kern="100" dirty="0">
                <a:ea typeface="Calibri" panose="020F0502020204030204" pitchFamily="34" charset="0"/>
                <a:cs typeface="Times New Roman" panose="02020603050405020304" pitchFamily="18" charset="0"/>
              </a:rPr>
              <a:t>There were 68 breaches of standards in 2022</a:t>
            </a:r>
          </a:p>
          <a:p>
            <a:endParaRPr lang="en-GB" sz="1425" kern="100" dirty="0">
              <a:ea typeface="Calibri" panose="020F0502020204030204" pitchFamily="34" charset="0"/>
              <a:cs typeface="Times New Roman" panose="02020603050405020304" pitchFamily="18" charset="0"/>
            </a:endParaRPr>
          </a:p>
          <a:p>
            <a:pPr marL="139697" indent="0">
              <a:buNone/>
            </a:pPr>
            <a:r>
              <a:rPr lang="en-GB" sz="1425" dirty="0">
                <a:ea typeface="Calibri" panose="020F0502020204030204" pitchFamily="34" charset="0"/>
                <a:cs typeface="Times New Roman" panose="02020603050405020304" pitchFamily="18" charset="0"/>
              </a:rPr>
              <a:t>Iron breaches made up the largest part (44%) – 21 iron breaches in total</a:t>
            </a:r>
          </a:p>
          <a:p>
            <a:pPr marL="139697" indent="0">
              <a:buNone/>
            </a:pPr>
            <a:endParaRPr lang="en-GB" sz="1425" dirty="0">
              <a:ea typeface="Calibri" panose="020F0502020204030204" pitchFamily="34" charset="0"/>
              <a:cs typeface="Times New Roman" panose="02020603050405020304" pitchFamily="18" charset="0"/>
            </a:endParaRPr>
          </a:p>
          <a:p>
            <a:pPr marL="139697" indent="0">
              <a:buNone/>
            </a:pPr>
            <a:r>
              <a:rPr lang="en-GB" sz="1425" dirty="0">
                <a:ea typeface="Calibri" panose="020F0502020204030204" pitchFamily="34" charset="0"/>
                <a:cs typeface="Times New Roman" panose="02020603050405020304" pitchFamily="18" charset="0"/>
              </a:rPr>
              <a:t>The largest breach was a single coliform breach at Dŵr Cymru Welsh Water’s </a:t>
            </a:r>
            <a:r>
              <a:rPr lang="en-GB" sz="1425" dirty="0" err="1">
                <a:ea typeface="Calibri" panose="020F0502020204030204" pitchFamily="34" charset="0"/>
                <a:cs typeface="Times New Roman" panose="02020603050405020304" pitchFamily="18" charset="0"/>
              </a:rPr>
              <a:t>Ponsticill</a:t>
            </a:r>
            <a:r>
              <a:rPr lang="en-GB" sz="1425" dirty="0">
                <a:ea typeface="Calibri" panose="020F0502020204030204" pitchFamily="34" charset="0"/>
                <a:cs typeface="Times New Roman" panose="02020603050405020304" pitchFamily="18" charset="0"/>
              </a:rPr>
              <a:t> treatment works in September 2022</a:t>
            </a:r>
          </a:p>
          <a:p>
            <a:endParaRPr lang="en-GB" sz="1425" dirty="0">
              <a:ea typeface="Calibri" panose="020F0502020204030204" pitchFamily="34" charset="0"/>
              <a:cs typeface="Times New Roman" panose="02020603050405020304" pitchFamily="18" charset="0"/>
            </a:endParaRPr>
          </a:p>
          <a:p>
            <a:pPr marL="139697" indent="0">
              <a:buNone/>
            </a:pPr>
            <a:r>
              <a:rPr lang="en-GB" sz="1425" kern="100" dirty="0">
                <a:ea typeface="Calibri" panose="020F0502020204030204" pitchFamily="34" charset="0"/>
                <a:cs typeface="Times New Roman" panose="02020603050405020304" pitchFamily="18" charset="0"/>
              </a:rPr>
              <a:t>There were 20 coliform breaches and one E. coli breach</a:t>
            </a:r>
          </a:p>
          <a:p>
            <a:pPr marL="139697" indent="0">
              <a:buNone/>
            </a:pPr>
            <a:endParaRPr lang="en-GB" dirty="0"/>
          </a:p>
          <a:p>
            <a:pPr marL="139697" indent="0">
              <a:buNone/>
            </a:pPr>
            <a:r>
              <a:rPr lang="en-GB" sz="1500" dirty="0">
                <a:latin typeface="Calibri" panose="020F0502020204030204" pitchFamily="34" charset="0"/>
                <a:ea typeface="Calibri" panose="020F0502020204030204" pitchFamily="34" charset="0"/>
                <a:cs typeface="Times New Roman" panose="02020603050405020304" pitchFamily="18" charset="0"/>
              </a:rPr>
              <a:t>There has been an increase in turbidity breaches at treatment works </a:t>
            </a:r>
            <a:endParaRPr lang="en-GB" sz="1800" dirty="0">
              <a:ea typeface="Calibri" panose="020F0502020204030204" pitchFamily="34" charset="0"/>
              <a:cs typeface="Times New Roman" panose="02020603050405020304" pitchFamily="18" charset="0"/>
            </a:endParaRPr>
          </a:p>
          <a:p>
            <a:pPr marL="139697" indent="0">
              <a:buNone/>
            </a:pPr>
            <a:endParaRPr lang="en-GB" dirty="0"/>
          </a:p>
        </p:txBody>
      </p:sp>
      <p:sp>
        <p:nvSpPr>
          <p:cNvPr id="4" name="Text Placeholder 3">
            <a:extLst>
              <a:ext uri="{FF2B5EF4-FFF2-40B4-BE49-F238E27FC236}">
                <a16:creationId xmlns:a16="http://schemas.microsoft.com/office/drawing/2014/main" id="{DFBF4CD5-9898-FE6C-279B-2D8AF56C9646}"/>
              </a:ext>
            </a:extLst>
          </p:cNvPr>
          <p:cNvSpPr>
            <a:spLocks noGrp="1"/>
          </p:cNvSpPr>
          <p:nvPr>
            <p:ph type="body" idx="2"/>
          </p:nvPr>
        </p:nvSpPr>
        <p:spPr>
          <a:xfrm>
            <a:off x="4832402" y="1049596"/>
            <a:ext cx="3999900" cy="1954861"/>
          </a:xfrm>
          <a:solidFill>
            <a:schemeClr val="accent1">
              <a:lumMod val="20000"/>
              <a:lumOff val="80000"/>
            </a:schemeClr>
          </a:solidFill>
          <a:ln>
            <a:solidFill>
              <a:schemeClr val="accent1">
                <a:lumMod val="20000"/>
                <a:lumOff val="80000"/>
              </a:schemeClr>
            </a:solidFill>
          </a:ln>
        </p:spPr>
        <p:txBody>
          <a:bodyPr>
            <a:noAutofit/>
          </a:bodyPr>
          <a:lstStyle/>
          <a:p>
            <a:pPr marL="139697" indent="0">
              <a:buNone/>
            </a:pPr>
            <a:r>
              <a:rPr lang="en-GB" sz="1350" b="1" dirty="0">
                <a:solidFill>
                  <a:schemeClr val="accent1">
                    <a:lumMod val="75000"/>
                  </a:schemeClr>
                </a:solidFill>
              </a:rPr>
              <a:t>Private Water Supplies (PWS)</a:t>
            </a:r>
          </a:p>
          <a:p>
            <a:pPr marL="139697" indent="0">
              <a:buNone/>
            </a:pPr>
            <a:endParaRPr lang="en-GB" sz="1350" dirty="0"/>
          </a:p>
          <a:p>
            <a:pPr marL="139697" indent="0">
              <a:buNone/>
            </a:pPr>
            <a:r>
              <a:rPr lang="en-GB" sz="1350" dirty="0"/>
              <a:t>Approximately 75,442 people are on PWS (DWI)</a:t>
            </a:r>
          </a:p>
          <a:p>
            <a:pPr marL="139697" indent="0">
              <a:buNone/>
            </a:pPr>
            <a:endParaRPr lang="en-GB" sz="1350" dirty="0"/>
          </a:p>
          <a:p>
            <a:pPr marL="139697" indent="0">
              <a:buNone/>
            </a:pPr>
            <a:r>
              <a:rPr lang="en-GB" sz="1350" dirty="0"/>
              <a:t>Uncertainty over number and location – estimate around 15,000 in Wales</a:t>
            </a:r>
          </a:p>
          <a:p>
            <a:pPr marL="139697" indent="0">
              <a:buNone/>
            </a:pPr>
            <a:endParaRPr lang="en-GB" sz="1350" dirty="0"/>
          </a:p>
          <a:p>
            <a:pPr marL="139697" indent="0">
              <a:buNone/>
            </a:pPr>
            <a:r>
              <a:rPr lang="en-GB" sz="1350" dirty="0"/>
              <a:t>PWS are extremely vulnerable to climate change – loss of supply in prolonged dry conditions and possible contamination during heavy rain </a:t>
            </a:r>
          </a:p>
        </p:txBody>
      </p:sp>
      <p:pic>
        <p:nvPicPr>
          <p:cNvPr id="5" name="Picture 4">
            <a:extLst>
              <a:ext uri="{FF2B5EF4-FFF2-40B4-BE49-F238E27FC236}">
                <a16:creationId xmlns:a16="http://schemas.microsoft.com/office/drawing/2014/main" id="{B74D684C-E94E-FEAC-FD4A-E5A914AAFB57}"/>
              </a:ext>
            </a:extLst>
          </p:cNvPr>
          <p:cNvPicPr>
            <a:picLocks noChangeAspect="1"/>
          </p:cNvPicPr>
          <p:nvPr/>
        </p:nvPicPr>
        <p:blipFill>
          <a:blip r:embed="rId2"/>
          <a:stretch>
            <a:fillRect/>
          </a:stretch>
        </p:blipFill>
        <p:spPr>
          <a:xfrm>
            <a:off x="5160365" y="3184261"/>
            <a:ext cx="3343973" cy="1717253"/>
          </a:xfrm>
          <a:prstGeom prst="rect">
            <a:avLst/>
          </a:prstGeom>
        </p:spPr>
      </p:pic>
    </p:spTree>
    <p:extLst>
      <p:ext uri="{BB962C8B-B14F-4D97-AF65-F5344CB8AC3E}">
        <p14:creationId xmlns:p14="http://schemas.microsoft.com/office/powerpoint/2010/main" val="2137498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94" name="Rectangle 1093">
            <a:extLst>
              <a:ext uri="{FF2B5EF4-FFF2-40B4-BE49-F238E27FC236}">
                <a16:creationId xmlns:a16="http://schemas.microsoft.com/office/drawing/2014/main" id="{1A042C51-0ACE-419E-A039-04AD72522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5143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nvGrpSpPr>
          <p:cNvPr id="1096" name="Group 1095">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 y="797137"/>
            <a:ext cx="548641" cy="505095"/>
            <a:chOff x="3940602" y="308034"/>
            <a:chExt cx="2116791" cy="3428999"/>
          </a:xfrm>
          <a:solidFill>
            <a:schemeClr val="accent4"/>
          </a:solidFill>
        </p:grpSpPr>
        <p:sp>
          <p:nvSpPr>
            <p:cNvPr id="1097" name="Rectangle 1096">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098" name="Rectangle 1097">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099" name="Rectangle 1098">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sp>
        <p:nvSpPr>
          <p:cNvPr id="1101" name="Rectangle 1100">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1" y="492113"/>
            <a:ext cx="4193090" cy="107369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FE0986CC-EE96-4672-A3F3-5B3C0A8C7C14}"/>
              </a:ext>
            </a:extLst>
          </p:cNvPr>
          <p:cNvSpPr>
            <a:spLocks noGrp="1"/>
          </p:cNvSpPr>
          <p:nvPr>
            <p:ph type="title"/>
          </p:nvPr>
        </p:nvSpPr>
        <p:spPr>
          <a:xfrm>
            <a:off x="782724" y="655455"/>
            <a:ext cx="3696218" cy="776836"/>
          </a:xfrm>
        </p:spPr>
        <p:txBody>
          <a:bodyPr anchor="ctr">
            <a:normAutofit/>
          </a:bodyPr>
          <a:lstStyle/>
          <a:p>
            <a:r>
              <a:rPr lang="en-GB" sz="2475" b="1" dirty="0"/>
              <a:t>AMR in the Water Environment </a:t>
            </a:r>
          </a:p>
        </p:txBody>
      </p:sp>
      <p:sp>
        <p:nvSpPr>
          <p:cNvPr id="4" name="Content Placeholder 3">
            <a:extLst>
              <a:ext uri="{FF2B5EF4-FFF2-40B4-BE49-F238E27FC236}">
                <a16:creationId xmlns:a16="http://schemas.microsoft.com/office/drawing/2014/main" id="{93CAC33D-AA95-0509-4EEC-C8421BCC56C3}"/>
              </a:ext>
            </a:extLst>
          </p:cNvPr>
          <p:cNvSpPr>
            <a:spLocks noGrp="1"/>
          </p:cNvSpPr>
          <p:nvPr>
            <p:ph idx="1"/>
          </p:nvPr>
        </p:nvSpPr>
        <p:spPr>
          <a:xfrm>
            <a:off x="783772" y="1893541"/>
            <a:ext cx="3743722" cy="2757842"/>
          </a:xfrm>
        </p:spPr>
        <p:txBody>
          <a:bodyPr anchor="ctr">
            <a:normAutofit/>
          </a:bodyPr>
          <a:lstStyle/>
          <a:p>
            <a:r>
              <a:rPr lang="en-GB" sz="825">
                <a:ea typeface="Calibri" panose="020F0502020204030204" pitchFamily="34" charset="0"/>
              </a:rPr>
              <a:t>AMR is a global prevalent public health threat, responsible for around 4.95 million deaths per year</a:t>
            </a:r>
          </a:p>
          <a:p>
            <a:r>
              <a:rPr lang="en-GB" sz="825">
                <a:ea typeface="Calibri" panose="020F0502020204030204" pitchFamily="34" charset="0"/>
              </a:rPr>
              <a:t>There is expanding evidence that humans can be exposed to environmental microbes carrying AMR, therefore an increase in any AMR entering the environment is a concern to human, animal and environmental health.</a:t>
            </a:r>
          </a:p>
          <a:p>
            <a:r>
              <a:rPr lang="en-GB" sz="825">
                <a:ea typeface="Calibri" panose="020F0502020204030204" pitchFamily="34" charset="0"/>
              </a:rPr>
              <a:t>In 2019, the UK Government published its 5-year AMR National Action Plan (NAP) with a specific commitment on AMR in water:</a:t>
            </a:r>
          </a:p>
          <a:p>
            <a:r>
              <a:rPr lang="en-GB" sz="825" b="1" i="1">
                <a:ea typeface="Times New Roman" panose="02020603050405020304" pitchFamily="18" charset="0"/>
              </a:rPr>
              <a:t>Explore the establishment of a river catchment based research programme with clear standards for sample collection, analysis and review, with the aim of delivering AMR monitoring data that can be used to evaluate existing management interventions and inform any new policy initiatives.</a:t>
            </a:r>
            <a:endParaRPr lang="en-GB" sz="825" b="1">
              <a:ea typeface="Calibri" panose="020F0502020204030204" pitchFamily="34" charset="0"/>
            </a:endParaRPr>
          </a:p>
          <a:p>
            <a:r>
              <a:rPr lang="en-GB" sz="825">
                <a:ea typeface="Calibri" panose="020F0502020204030204" pitchFamily="34" charset="0"/>
              </a:rPr>
              <a:t>The NAP commitment is underpinned by the Welsh Government’s AMR in Animals and the Environment - Five Year Implementation Plan for Wales 2019-2024. The Water Policy team in the Welsh Government is responsible for meeting the Ministerial commitment. </a:t>
            </a:r>
          </a:p>
          <a:p>
            <a:r>
              <a:rPr lang="en-GB" sz="825">
                <a:ea typeface="Calibri" panose="020F0502020204030204" pitchFamily="34" charset="0"/>
              </a:rPr>
              <a:t>A main goal is to </a:t>
            </a:r>
            <a:r>
              <a:rPr lang="en-GB" sz="825" b="1">
                <a:ea typeface="Calibri" panose="020F0502020204030204" pitchFamily="34" charset="0"/>
              </a:rPr>
              <a:t>m</a:t>
            </a:r>
            <a:r>
              <a:rPr lang="en-GB" sz="825" b="1"/>
              <a:t>inimise spread of AMR through the environment.</a:t>
            </a:r>
            <a:endParaRPr lang="en-GB" sz="825">
              <a:latin typeface="Grandview" panose="020B0502040204020203" pitchFamily="34" charset="0"/>
              <a:ea typeface="Calibri" panose="020F0502020204030204" pitchFamily="34" charset="0"/>
            </a:endParaRPr>
          </a:p>
          <a:p>
            <a:endParaRPr lang="en-GB" sz="825" dirty="0">
              <a:ea typeface="Calibri" panose="020F0502020204030204" pitchFamily="34" charset="0"/>
            </a:endParaRPr>
          </a:p>
          <a:p>
            <a:endParaRPr lang="en-GB" sz="825" dirty="0">
              <a:latin typeface="Grandview" panose="020B0502040204020203" pitchFamily="34" charset="0"/>
              <a:ea typeface="Calibri" panose="020F0502020204030204" pitchFamily="34" charset="0"/>
            </a:endParaRPr>
          </a:p>
          <a:p>
            <a:endParaRPr lang="en-GB" sz="825" dirty="0"/>
          </a:p>
        </p:txBody>
      </p:sp>
      <p:pic>
        <p:nvPicPr>
          <p:cNvPr id="7" name="Picture 6">
            <a:extLst>
              <a:ext uri="{FF2B5EF4-FFF2-40B4-BE49-F238E27FC236}">
                <a16:creationId xmlns:a16="http://schemas.microsoft.com/office/drawing/2014/main" id="{4220B550-B037-4E3A-91C9-30AB8398A3B8}"/>
              </a:ext>
            </a:extLst>
          </p:cNvPr>
          <p:cNvPicPr>
            <a:picLocks noChangeAspect="1"/>
          </p:cNvPicPr>
          <p:nvPr/>
        </p:nvPicPr>
        <p:blipFill rotWithShape="1">
          <a:blip r:embed="rId2"/>
          <a:srcRect t="2142" r="-3" b="29753"/>
          <a:stretch/>
        </p:blipFill>
        <p:spPr>
          <a:xfrm>
            <a:off x="5091288" y="459861"/>
            <a:ext cx="1659636" cy="1597539"/>
          </a:xfrm>
          <a:prstGeom prst="rect">
            <a:avLst/>
          </a:prstGeom>
        </p:spPr>
      </p:pic>
      <p:pic>
        <p:nvPicPr>
          <p:cNvPr id="1028" name="Picture 4" descr="Antimicrobial resistance: Infectious diseases are fighting back – Health  Business">
            <a:extLst>
              <a:ext uri="{FF2B5EF4-FFF2-40B4-BE49-F238E27FC236}">
                <a16:creationId xmlns:a16="http://schemas.microsoft.com/office/drawing/2014/main" id="{9B8A4E85-D56E-48A5-04A9-3575F3F5098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38" r="29420" b="3"/>
          <a:stretch/>
        </p:blipFill>
        <p:spPr bwMode="auto">
          <a:xfrm>
            <a:off x="6855714" y="459860"/>
            <a:ext cx="1659636" cy="159753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aking pills in a hand">
            <a:extLst>
              <a:ext uri="{FF2B5EF4-FFF2-40B4-BE49-F238E27FC236}">
                <a16:creationId xmlns:a16="http://schemas.microsoft.com/office/drawing/2014/main" id="{CD5D6AB3-69EA-4AB4-24F0-084F743924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 b="1631"/>
          <a:stretch/>
        </p:blipFill>
        <p:spPr bwMode="auto">
          <a:xfrm>
            <a:off x="5091288" y="2163387"/>
            <a:ext cx="3424063" cy="2492573"/>
          </a:xfrm>
          <a:prstGeom prst="rect">
            <a:avLst/>
          </a:prstGeom>
          <a:noFill/>
          <a:extLst>
            <a:ext uri="{909E8E84-426E-40DD-AFC4-6F175D3DCCD1}">
              <a14:hiddenFill xmlns:a14="http://schemas.microsoft.com/office/drawing/2010/main">
                <a:solidFill>
                  <a:srgbClr val="FFFFFF"/>
                </a:solidFill>
              </a14:hiddenFill>
            </a:ext>
          </a:extLst>
        </p:spPr>
      </p:pic>
      <p:cxnSp>
        <p:nvCxnSpPr>
          <p:cNvPr id="1103" name="Straight Connector 1102">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4869180"/>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9576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5143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FE0986CC-EE96-4672-A3F3-5B3C0A8C7C14}"/>
              </a:ext>
            </a:extLst>
          </p:cNvPr>
          <p:cNvSpPr>
            <a:spLocks noGrp="1"/>
          </p:cNvSpPr>
          <p:nvPr>
            <p:ph type="title"/>
          </p:nvPr>
        </p:nvSpPr>
        <p:spPr>
          <a:xfrm>
            <a:off x="442170" y="642135"/>
            <a:ext cx="3420438" cy="846051"/>
          </a:xfrm>
        </p:spPr>
        <p:txBody>
          <a:bodyPr anchor="ctr">
            <a:normAutofit fontScale="90000"/>
          </a:bodyPr>
          <a:lstStyle/>
          <a:p>
            <a:r>
              <a:rPr lang="en-GB" sz="2775" b="1"/>
              <a:t>Delivering the AMR Commitment </a:t>
            </a:r>
          </a:p>
        </p:txBody>
      </p:sp>
      <p:grpSp>
        <p:nvGrpSpPr>
          <p:cNvPr id="21" name="Group 2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12613"/>
            <a:ext cx="266397" cy="505095"/>
            <a:chOff x="0" y="823811"/>
            <a:chExt cx="355196" cy="673460"/>
          </a:xfrm>
        </p:grpSpPr>
        <p:sp>
          <p:nvSpPr>
            <p:cNvPr id="22" name="Rectangle 2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3" name="Rectangle 2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sp>
        <p:nvSpPr>
          <p:cNvPr id="25" name="Rectangle 2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4" y="1567927"/>
            <a:ext cx="3223260" cy="205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4" name="Content Placeholder 3">
            <a:extLst>
              <a:ext uri="{FF2B5EF4-FFF2-40B4-BE49-F238E27FC236}">
                <a16:creationId xmlns:a16="http://schemas.microsoft.com/office/drawing/2014/main" id="{5AC9AD29-0F3B-41DA-981D-0F2A65ECF4C4}"/>
              </a:ext>
            </a:extLst>
          </p:cNvPr>
          <p:cNvSpPr>
            <a:spLocks noGrp="1"/>
          </p:cNvSpPr>
          <p:nvPr>
            <p:ph idx="1"/>
          </p:nvPr>
        </p:nvSpPr>
        <p:spPr>
          <a:xfrm>
            <a:off x="443040" y="1747879"/>
            <a:ext cx="3419569" cy="2984689"/>
          </a:xfrm>
        </p:spPr>
        <p:txBody>
          <a:bodyPr anchor="ctr">
            <a:normAutofit/>
          </a:bodyPr>
          <a:lstStyle/>
          <a:p>
            <a:pPr marL="0" indent="0">
              <a:buNone/>
            </a:pPr>
            <a:r>
              <a:rPr lang="en-GB" sz="825" b="1"/>
              <a:t>AMR in the Environment UK CEH study (2021-2024)</a:t>
            </a:r>
          </a:p>
          <a:p>
            <a:pPr marL="0" indent="0">
              <a:buNone/>
            </a:pPr>
            <a:r>
              <a:rPr lang="en-GB" sz="825" b="1"/>
              <a:t>Phase 1 - Evidence Review</a:t>
            </a:r>
          </a:p>
          <a:p>
            <a:pPr marL="0" indent="0">
              <a:buNone/>
            </a:pPr>
            <a:r>
              <a:rPr lang="en-GB" sz="825" i="1"/>
              <a:t>Lack of basic surveillance data in Welsh freshwater environments means that there is no empirical evidence to show the extent of the problem</a:t>
            </a:r>
          </a:p>
          <a:p>
            <a:pPr marL="0" indent="0">
              <a:buNone/>
            </a:pPr>
            <a:r>
              <a:rPr lang="en-GB" sz="825" b="1"/>
              <a:t>Phase 2 - Hazard Maps</a:t>
            </a:r>
          </a:p>
          <a:p>
            <a:pPr marL="0" indent="0">
              <a:buNone/>
            </a:pPr>
            <a:r>
              <a:rPr lang="en-GB" sz="825"/>
              <a:t>Part of the evidence-gathering phase to understand the sources and sinks of Antimicrobial Resistance Driving Chemicals (ARDC) and Antibiotic Resistance Genes (ARG) on a national scale in Wales. The geospatial datasets will help to inform future AMR monitoring campaigns within Wales.</a:t>
            </a:r>
            <a:endParaRPr lang="en-GB" sz="825" b="1">
              <a:hlinkClick r:id="" action="ppaction://noaction"/>
            </a:endParaRPr>
          </a:p>
          <a:p>
            <a:pPr marL="0" indent="0">
              <a:buNone/>
            </a:pPr>
            <a:r>
              <a:rPr lang="en-GB" sz="825">
                <a:hlinkClick r:id="rId2"/>
              </a:rPr>
              <a:t>Antimicrobial Resistance | ERAMMP</a:t>
            </a:r>
            <a:endParaRPr lang="en-GB" sz="825"/>
          </a:p>
          <a:p>
            <a:pPr marL="0" indent="0">
              <a:buNone/>
            </a:pPr>
            <a:r>
              <a:rPr lang="en-GB" sz="825" b="1"/>
              <a:t>Next steps</a:t>
            </a:r>
          </a:p>
          <a:p>
            <a:pPr marL="0" indent="0">
              <a:buNone/>
            </a:pPr>
            <a:r>
              <a:rPr lang="en-GB" sz="825">
                <a:ea typeface="Times New Roman" panose="02020603050405020304" pitchFamily="18" charset="0"/>
              </a:rPr>
              <a:t>We are working with Bangor University at present to progress a series of projects to meet the AMR commitment. As Bangor University is the main delivery partner for the Welsh Government Wastewater Monitoring Programme that focuses on COVID, other pathogens and AMR, the university has the required expertise and equipment to lead on this work.</a:t>
            </a:r>
            <a:endParaRPr lang="en-GB" sz="825"/>
          </a:p>
        </p:txBody>
      </p:sp>
      <p:sp>
        <p:nvSpPr>
          <p:cNvPr id="27" name="Rectangle 2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9" name="Rectangle 2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385390"/>
            <a:ext cx="4507025" cy="437593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14" name="Picture 13">
            <a:extLst>
              <a:ext uri="{FF2B5EF4-FFF2-40B4-BE49-F238E27FC236}">
                <a16:creationId xmlns:a16="http://schemas.microsoft.com/office/drawing/2014/main" id="{DCEA3CE3-8923-4AFB-A169-23F8544245C1}"/>
              </a:ext>
            </a:extLst>
          </p:cNvPr>
          <p:cNvPicPr>
            <a:picLocks noChangeAspect="1"/>
          </p:cNvPicPr>
          <p:nvPr/>
        </p:nvPicPr>
        <p:blipFill rotWithShape="1">
          <a:blip r:embed="rId3"/>
          <a:srcRect r="6901" b="2"/>
          <a:stretch/>
        </p:blipFill>
        <p:spPr>
          <a:xfrm>
            <a:off x="4483341" y="599514"/>
            <a:ext cx="4069058" cy="3944472"/>
          </a:xfrm>
          <a:prstGeom prst="rect">
            <a:avLst/>
          </a:prstGeom>
        </p:spPr>
      </p:pic>
    </p:spTree>
    <p:extLst>
      <p:ext uri="{BB962C8B-B14F-4D97-AF65-F5344CB8AC3E}">
        <p14:creationId xmlns:p14="http://schemas.microsoft.com/office/powerpoint/2010/main" val="2279450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98" name="Rectangle 2085">
            <a:extLst>
              <a:ext uri="{FF2B5EF4-FFF2-40B4-BE49-F238E27FC236}">
                <a16:creationId xmlns:a16="http://schemas.microsoft.com/office/drawing/2014/main" id="{B0B8DCBA-FEED-46EF-A140-35B904015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5143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nvGrpSpPr>
          <p:cNvPr id="2099" name="Group 2087">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 y="797137"/>
            <a:ext cx="548641" cy="505095"/>
            <a:chOff x="3940602" y="308034"/>
            <a:chExt cx="2116791" cy="3428999"/>
          </a:xfrm>
          <a:solidFill>
            <a:schemeClr val="accent4"/>
          </a:solidFill>
        </p:grpSpPr>
        <p:sp>
          <p:nvSpPr>
            <p:cNvPr id="2100" name="Rectangle 2088">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101" name="Rectangle 2089">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091" name="Rectangle 2090">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sp>
        <p:nvSpPr>
          <p:cNvPr id="2093" name="Rectangle 2092">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1" y="492113"/>
            <a:ext cx="4193090" cy="107369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20B63F92-8D4F-0DAC-782B-94D547C07706}"/>
              </a:ext>
            </a:extLst>
          </p:cNvPr>
          <p:cNvSpPr>
            <a:spLocks noGrp="1"/>
          </p:cNvSpPr>
          <p:nvPr>
            <p:ph type="title"/>
          </p:nvPr>
        </p:nvSpPr>
        <p:spPr>
          <a:xfrm>
            <a:off x="782724" y="655455"/>
            <a:ext cx="3696218" cy="776836"/>
          </a:xfrm>
        </p:spPr>
        <p:txBody>
          <a:bodyPr spcFirstLastPara="1" vert="horz" wrap="square" lIns="68580" tIns="34290" rIns="68580" bIns="34290" rtlCol="0" anchor="ctr" anchorCtr="0">
            <a:normAutofit/>
          </a:bodyPr>
          <a:lstStyle/>
          <a:p>
            <a:pPr>
              <a:spcBef>
                <a:spcPct val="0"/>
              </a:spcBef>
            </a:pPr>
            <a:r>
              <a:rPr lang="en-US" sz="2700" b="1" dirty="0"/>
              <a:t>Other Updates </a:t>
            </a:r>
          </a:p>
        </p:txBody>
      </p:sp>
      <p:sp>
        <p:nvSpPr>
          <p:cNvPr id="6" name="Text Placeholder 2">
            <a:extLst>
              <a:ext uri="{FF2B5EF4-FFF2-40B4-BE49-F238E27FC236}">
                <a16:creationId xmlns:a16="http://schemas.microsoft.com/office/drawing/2014/main" id="{7D183F9D-93D1-01C2-42CA-5E2038512570}"/>
              </a:ext>
            </a:extLst>
          </p:cNvPr>
          <p:cNvSpPr>
            <a:spLocks noGrp="1"/>
          </p:cNvSpPr>
          <p:nvPr>
            <p:ph type="body" idx="1"/>
          </p:nvPr>
        </p:nvSpPr>
        <p:spPr>
          <a:xfrm>
            <a:off x="783772" y="1893541"/>
            <a:ext cx="3743722" cy="2757842"/>
          </a:xfrm>
        </p:spPr>
        <p:txBody>
          <a:bodyPr spcFirstLastPara="1" vert="horz" wrap="square" lIns="68580" tIns="34290" rIns="68580" bIns="34290" rtlCol="0" anchor="ctr" anchorCtr="0">
            <a:normAutofit/>
          </a:bodyPr>
          <a:lstStyle/>
          <a:p>
            <a:pPr marL="257175" indent="-171450">
              <a:spcBef>
                <a:spcPts val="450"/>
              </a:spcBef>
              <a:spcAft>
                <a:spcPts val="600"/>
              </a:spcAft>
              <a:buFont typeface="Arial" panose="020B0604020202020204" pitchFamily="34" charset="0"/>
              <a:buChar char="•"/>
            </a:pPr>
            <a:r>
              <a:rPr lang="en-US" sz="1275" dirty="0"/>
              <a:t>Phosphorus Summit to manage SAC Rivers - 30 November</a:t>
            </a:r>
          </a:p>
          <a:p>
            <a:pPr marL="257175" indent="-171450">
              <a:spcBef>
                <a:spcPts val="450"/>
              </a:spcBef>
              <a:spcAft>
                <a:spcPts val="600"/>
              </a:spcAft>
              <a:buFont typeface="Arial" panose="020B0604020202020204" pitchFamily="34" charset="0"/>
              <a:buChar char="•"/>
            </a:pPr>
            <a:r>
              <a:rPr lang="en-US" sz="1275" dirty="0"/>
              <a:t>Oral Statement on Water Quality by the Minister for Climate Change – 12 December </a:t>
            </a:r>
          </a:p>
          <a:p>
            <a:pPr marL="257175" indent="-171450">
              <a:spcBef>
                <a:spcPts val="450"/>
              </a:spcBef>
              <a:spcAft>
                <a:spcPts val="600"/>
              </a:spcAft>
              <a:buFont typeface="Arial" panose="020B0604020202020204" pitchFamily="34" charset="0"/>
              <a:buChar char="•"/>
            </a:pPr>
            <a:r>
              <a:rPr lang="en-US" sz="1275" dirty="0"/>
              <a:t>Emerging threats to water quality – workshop in Cardiff on 20 November. </a:t>
            </a:r>
          </a:p>
          <a:p>
            <a:pPr marL="257175" indent="-171450">
              <a:spcBef>
                <a:spcPts val="450"/>
              </a:spcBef>
              <a:spcAft>
                <a:spcPts val="600"/>
              </a:spcAft>
              <a:buFont typeface="Arial" panose="020B0604020202020204" pitchFamily="34" charset="0"/>
              <a:buChar char="•"/>
            </a:pPr>
            <a:r>
              <a:rPr lang="en-US" sz="1275" dirty="0"/>
              <a:t>Bathing waters – the 2023 results are expected to be published by the end of this year</a:t>
            </a:r>
          </a:p>
          <a:p>
            <a:pPr marL="257175" indent="-171450">
              <a:spcBef>
                <a:spcPts val="450"/>
              </a:spcBef>
              <a:spcAft>
                <a:spcPts val="600"/>
              </a:spcAft>
              <a:buFont typeface="Arial" panose="020B0604020202020204" pitchFamily="34" charset="0"/>
              <a:buChar char="•"/>
            </a:pPr>
            <a:r>
              <a:rPr lang="en-US" sz="1275" dirty="0"/>
              <a:t>Water monitoring – collaborative exploration of a shared platform with academics, NGOs, water companies and other stakeholders </a:t>
            </a:r>
          </a:p>
          <a:p>
            <a:pPr marL="257175" indent="-171450">
              <a:spcBef>
                <a:spcPts val="450"/>
              </a:spcBef>
              <a:spcAft>
                <a:spcPts val="600"/>
              </a:spcAft>
              <a:buFont typeface="Arial" panose="020B0604020202020204" pitchFamily="34" charset="0"/>
              <a:buChar char="•"/>
            </a:pPr>
            <a:endParaRPr lang="en-US" sz="1275" dirty="0"/>
          </a:p>
        </p:txBody>
      </p:sp>
      <p:pic>
        <p:nvPicPr>
          <p:cNvPr id="2050" name="Picture 2" descr="Cwm Elan | Elan Valley &amp; Visitor Centre - Rhayader - Visit Mid Wales">
            <a:extLst>
              <a:ext uri="{FF2B5EF4-FFF2-40B4-BE49-F238E27FC236}">
                <a16:creationId xmlns:a16="http://schemas.microsoft.com/office/drawing/2014/main" id="{0A06EEC2-70E4-3073-E390-ACC055B9DA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752" r="30501" b="2"/>
          <a:stretch/>
        </p:blipFill>
        <p:spPr bwMode="auto">
          <a:xfrm>
            <a:off x="5091288" y="459861"/>
            <a:ext cx="3424063" cy="4195082"/>
          </a:xfrm>
          <a:prstGeom prst="rect">
            <a:avLst/>
          </a:prstGeom>
          <a:noFill/>
          <a:extLst>
            <a:ext uri="{909E8E84-426E-40DD-AFC4-6F175D3DCCD1}">
              <a14:hiddenFill xmlns:a14="http://schemas.microsoft.com/office/drawing/2010/main">
                <a:solidFill>
                  <a:srgbClr val="FFFFFF"/>
                </a:solidFill>
              </a14:hiddenFill>
            </a:ext>
          </a:extLst>
        </p:spPr>
      </p:pic>
      <p:cxnSp>
        <p:nvCxnSpPr>
          <p:cNvPr id="2095" name="Straight Connector 2094">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4869180"/>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7667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ctrTitle"/>
          </p:nvPr>
        </p:nvSpPr>
        <p:spPr>
          <a:xfrm>
            <a:off x="1143000" y="1575362"/>
            <a:ext cx="6858000" cy="602525"/>
          </a:xfrm>
        </p:spPr>
        <p:txBody>
          <a:bodyPr>
            <a:normAutofit fontScale="90000"/>
          </a:bodyPr>
          <a:lstStyle/>
          <a:p>
            <a:r>
              <a:rPr lang="en-GB" dirty="0"/>
              <a:t>Water Health Partnership Annual Conference</a:t>
            </a:r>
          </a:p>
        </p:txBody>
      </p:sp>
      <p:sp>
        <p:nvSpPr>
          <p:cNvPr id="13" name="Subtitle 12"/>
          <p:cNvSpPr>
            <a:spLocks noGrp="1"/>
          </p:cNvSpPr>
          <p:nvPr>
            <p:ph type="subTitle" idx="1"/>
          </p:nvPr>
        </p:nvSpPr>
        <p:spPr>
          <a:xfrm>
            <a:off x="1143000" y="2571751"/>
            <a:ext cx="6858000" cy="602525"/>
          </a:xfrm>
        </p:spPr>
        <p:txBody>
          <a:bodyPr/>
          <a:lstStyle/>
          <a:p>
            <a:r>
              <a:rPr lang="en-GB" dirty="0"/>
              <a:t>Emerging Threats to Water Quality Working Group  </a:t>
            </a:r>
          </a:p>
          <a:p>
            <a:endParaRPr lang="en-GB" dirty="0"/>
          </a:p>
        </p:txBody>
      </p:sp>
      <p:sp>
        <p:nvSpPr>
          <p:cNvPr id="4" name="TextBox 3">
            <a:extLst>
              <a:ext uri="{FF2B5EF4-FFF2-40B4-BE49-F238E27FC236}">
                <a16:creationId xmlns:a16="http://schemas.microsoft.com/office/drawing/2014/main" id="{CB13AEC2-9DA4-3991-4BF4-944EBDF830BA}"/>
              </a:ext>
            </a:extLst>
          </p:cNvPr>
          <p:cNvSpPr txBox="1"/>
          <p:nvPr/>
        </p:nvSpPr>
        <p:spPr>
          <a:xfrm>
            <a:off x="5220230" y="3648312"/>
            <a:ext cx="3164747" cy="923330"/>
          </a:xfrm>
          <a:prstGeom prst="rect">
            <a:avLst/>
          </a:prstGeom>
          <a:noFill/>
        </p:spPr>
        <p:txBody>
          <a:bodyPr wrap="square" rtlCol="0">
            <a:spAutoFit/>
          </a:bodyPr>
          <a:lstStyle/>
          <a:p>
            <a:pPr defTabSz="685800">
              <a:defRPr/>
            </a:pPr>
            <a:endParaRPr lang="en-GB" sz="1350" dirty="0">
              <a:solidFill>
                <a:prstClr val="black"/>
              </a:solidFill>
              <a:latin typeface="Calibri" panose="020F0502020204030204"/>
            </a:endParaRPr>
          </a:p>
          <a:p>
            <a:pPr defTabSz="685800">
              <a:defRPr/>
            </a:pPr>
            <a:r>
              <a:rPr lang="en-GB" sz="1350" dirty="0">
                <a:solidFill>
                  <a:prstClr val="black"/>
                </a:solidFill>
                <a:latin typeface="Calibri" panose="020F0502020204030204"/>
              </a:rPr>
              <a:t>Dr Adriana Kiss</a:t>
            </a:r>
          </a:p>
          <a:p>
            <a:pPr defTabSz="685800">
              <a:defRPr/>
            </a:pPr>
            <a:r>
              <a:rPr lang="en-GB" sz="1350" dirty="0">
                <a:solidFill>
                  <a:prstClr val="black"/>
                </a:solidFill>
                <a:latin typeface="Calibri" panose="020F0502020204030204"/>
              </a:rPr>
              <a:t>Senior Water Policy Advisor</a:t>
            </a:r>
          </a:p>
          <a:p>
            <a:pPr defTabSz="685800">
              <a:defRPr/>
            </a:pPr>
            <a:r>
              <a:rPr lang="en-GB" sz="1350" dirty="0">
                <a:solidFill>
                  <a:prstClr val="black"/>
                </a:solidFill>
                <a:latin typeface="Calibri" panose="020F0502020204030204"/>
              </a:rPr>
              <a:t>Welsh Government </a:t>
            </a:r>
          </a:p>
        </p:txBody>
      </p:sp>
    </p:spTree>
    <p:extLst>
      <p:ext uri="{BB962C8B-B14F-4D97-AF65-F5344CB8AC3E}">
        <p14:creationId xmlns:p14="http://schemas.microsoft.com/office/powerpoint/2010/main" val="3099072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491630"/>
            <a:ext cx="7772400" cy="720080"/>
          </a:xfrm>
        </p:spPr>
        <p:txBody>
          <a:bodyPr/>
          <a:lstStyle/>
          <a:p>
            <a:r>
              <a:rPr lang="en-GB" dirty="0"/>
              <a:t>Welcome</a:t>
            </a:r>
          </a:p>
        </p:txBody>
      </p:sp>
      <p:sp>
        <p:nvSpPr>
          <p:cNvPr id="3" name="Subtitle 2"/>
          <p:cNvSpPr>
            <a:spLocks noGrp="1"/>
          </p:cNvSpPr>
          <p:nvPr>
            <p:ph type="subTitle" idx="1"/>
          </p:nvPr>
        </p:nvSpPr>
        <p:spPr>
          <a:xfrm>
            <a:off x="467544" y="2427734"/>
            <a:ext cx="8208912" cy="2304256"/>
          </a:xfrm>
        </p:spPr>
        <p:txBody>
          <a:bodyPr>
            <a:normAutofit/>
          </a:bodyPr>
          <a:lstStyle/>
          <a:p>
            <a:r>
              <a:rPr lang="en-GB" sz="2000" dirty="0"/>
              <a:t>Sharon Evans</a:t>
            </a:r>
          </a:p>
          <a:p>
            <a:r>
              <a:rPr lang="en-GB" sz="2000" dirty="0"/>
              <a:t>Director of Quality, Policy and Compliance, Dŵr Cymru Welsh Water</a:t>
            </a:r>
          </a:p>
          <a:p>
            <a:r>
              <a:rPr lang="en-GB" sz="2000" dirty="0"/>
              <a:t>Chair of Water Health Partnership Steering Group</a:t>
            </a:r>
          </a:p>
          <a:p>
            <a:r>
              <a:rPr lang="en-GB" sz="2000" dirty="0"/>
              <a:t> </a:t>
            </a:r>
          </a:p>
          <a:p>
            <a:r>
              <a:rPr lang="en-GB" sz="2000" dirty="0"/>
              <a:t>Chair of morning session</a:t>
            </a:r>
          </a:p>
        </p:txBody>
      </p:sp>
    </p:spTree>
    <p:extLst>
      <p:ext uri="{BB962C8B-B14F-4D97-AF65-F5344CB8AC3E}">
        <p14:creationId xmlns:p14="http://schemas.microsoft.com/office/powerpoint/2010/main" val="2732061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B1981535-B5AA-4E0C-ACE5-925CC19B20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1" y="-1"/>
            <a:ext cx="9144002" cy="51435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a:extLst>
              <a:ext uri="{FF2B5EF4-FFF2-40B4-BE49-F238E27FC236}">
                <a16:creationId xmlns:a16="http://schemas.microsoft.com/office/drawing/2014/main" id="{BF97D060-AA7E-4411-BA62-28BD1EBD55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useBgFill="1">
        <p:nvSpPr>
          <p:cNvPr id="20" name="Rectangle 13">
            <a:extLst>
              <a:ext uri="{FF2B5EF4-FFF2-40B4-BE49-F238E27FC236}">
                <a16:creationId xmlns:a16="http://schemas.microsoft.com/office/drawing/2014/main" id="{40C1BC1E-153D-4DA3-87A4-314B61BC49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Tw Cen MT" panose="020B0602020104020603"/>
            </a:endParaRPr>
          </a:p>
        </p:txBody>
      </p:sp>
      <p:sp>
        <p:nvSpPr>
          <p:cNvPr id="21" name="Rectangle 15">
            <a:extLst>
              <a:ext uri="{FF2B5EF4-FFF2-40B4-BE49-F238E27FC236}">
                <a16:creationId xmlns:a16="http://schemas.microsoft.com/office/drawing/2014/main" id="{FB5A56C3-A6D4-4D92-8AE6-10218C076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Tw Cen MT" panose="020B0602020104020603"/>
            </a:endParaRPr>
          </a:p>
        </p:txBody>
      </p:sp>
      <p:sp>
        <p:nvSpPr>
          <p:cNvPr id="4" name="Content Placeholder 3">
            <a:extLst>
              <a:ext uri="{FF2B5EF4-FFF2-40B4-BE49-F238E27FC236}">
                <a16:creationId xmlns:a16="http://schemas.microsoft.com/office/drawing/2014/main" id="{5C1B451D-BB60-9B57-2A94-AE0854FB7B35}"/>
              </a:ext>
            </a:extLst>
          </p:cNvPr>
          <p:cNvSpPr>
            <a:spLocks noGrp="1"/>
          </p:cNvSpPr>
          <p:nvPr>
            <p:ph sz="quarter" idx="14"/>
          </p:nvPr>
        </p:nvSpPr>
        <p:spPr>
          <a:xfrm>
            <a:off x="4789060" y="742096"/>
            <a:ext cx="3872340" cy="3824744"/>
          </a:xfrm>
        </p:spPr>
        <p:txBody>
          <a:bodyPr/>
          <a:lstStyle/>
          <a:p>
            <a:pPr marL="173165" indent="-173165" defTabSz="692658">
              <a:spcBef>
                <a:spcPts val="758"/>
              </a:spcBef>
            </a:pPr>
            <a:r>
              <a:rPr lang="en-GB" sz="1515" cap="none" dirty="0">
                <a:solidFill>
                  <a:srgbClr val="333333"/>
                </a:solidFill>
                <a:latin typeface="Arial" panose="020B0604020202020204" pitchFamily="34" charset="0"/>
              </a:rPr>
              <a:t>New and emerging pollutants present a global water quality challenge with potentially-serious threats to human health and ecosystems (UNESCO)</a:t>
            </a:r>
          </a:p>
          <a:p>
            <a:pPr marL="173165" indent="-173165" defTabSz="692658">
              <a:spcBef>
                <a:spcPts val="758"/>
              </a:spcBef>
            </a:pPr>
            <a:r>
              <a:rPr lang="en-GB" sz="1515" cap="none" dirty="0">
                <a:solidFill>
                  <a:srgbClr val="333333"/>
                </a:solidFill>
                <a:latin typeface="Arial" panose="020B0604020202020204" pitchFamily="34" charset="0"/>
              </a:rPr>
              <a:t>Main causes of water quality failures in Wales: physical modification, agricultural diffuse pollution, urban pollution, sewage discharges and pollution caused by abandoned metal mines</a:t>
            </a:r>
          </a:p>
          <a:p>
            <a:pPr marL="173165" indent="-173165" defTabSz="692658">
              <a:spcBef>
                <a:spcPts val="758"/>
              </a:spcBef>
            </a:pPr>
            <a:r>
              <a:rPr lang="en-GB" sz="1515" cap="none" dirty="0">
                <a:solidFill>
                  <a:srgbClr val="333333"/>
                </a:solidFill>
                <a:latin typeface="Arial" panose="020B0604020202020204" pitchFamily="34" charset="0"/>
              </a:rPr>
              <a:t>Challenge of managing legacy pollutants and emerging contaminants</a:t>
            </a:r>
          </a:p>
          <a:p>
            <a:pPr marL="173165" indent="-173165" defTabSz="692658">
              <a:spcBef>
                <a:spcPts val="758"/>
              </a:spcBef>
            </a:pPr>
            <a:endParaRPr lang="en-GB" sz="1515" cap="none" dirty="0">
              <a:solidFill>
                <a:srgbClr val="333333"/>
              </a:solidFill>
              <a:latin typeface="Arial" panose="020B0604020202020204" pitchFamily="34" charset="0"/>
            </a:endParaRPr>
          </a:p>
          <a:p>
            <a:pPr marL="173165" indent="-173165" defTabSz="692658">
              <a:spcBef>
                <a:spcPts val="758"/>
              </a:spcBef>
            </a:pPr>
            <a:endParaRPr lang="en-GB" sz="1515" cap="none" dirty="0">
              <a:solidFill>
                <a:srgbClr val="333333"/>
              </a:solidFill>
              <a:latin typeface="Arial" panose="020B0604020202020204" pitchFamily="34" charset="0"/>
            </a:endParaRPr>
          </a:p>
          <a:p>
            <a:endParaRPr lang="en-GB" dirty="0"/>
          </a:p>
        </p:txBody>
      </p:sp>
      <p:pic>
        <p:nvPicPr>
          <p:cNvPr id="5" name="Picture 4" descr="Water Pollution Stock Illustrations, Royalty-Free Vector Graphics &amp; Clip  Art - iStock | Contaminated drinking water, Pollution, Oil spill">
            <a:extLst>
              <a:ext uri="{FF2B5EF4-FFF2-40B4-BE49-F238E27FC236}">
                <a16:creationId xmlns:a16="http://schemas.microsoft.com/office/drawing/2014/main" id="{71794C4D-D220-AEA5-5A35-CC6B82F6DA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600" y="576661"/>
            <a:ext cx="3824744" cy="3824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150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38" name="Picture 2">
            <a:extLst>
              <a:ext uri="{FF2B5EF4-FFF2-40B4-BE49-F238E27FC236}">
                <a16:creationId xmlns:a16="http://schemas.microsoft.com/office/drawing/2014/main" id="{B1981535-B5AA-4E0C-ACE5-925CC19B20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1" y="-1"/>
            <a:ext cx="9144002" cy="514350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034">
            <a:extLst>
              <a:ext uri="{FF2B5EF4-FFF2-40B4-BE49-F238E27FC236}">
                <a16:creationId xmlns:a16="http://schemas.microsoft.com/office/drawing/2014/main" id="{BF97D060-AA7E-4411-BA62-28BD1EBD55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useBgFill="1">
        <p:nvSpPr>
          <p:cNvPr id="1037" name="Rectangle 1036">
            <a:extLst>
              <a:ext uri="{FF2B5EF4-FFF2-40B4-BE49-F238E27FC236}">
                <a16:creationId xmlns:a16="http://schemas.microsoft.com/office/drawing/2014/main" id="{40C1BC1E-153D-4DA3-87A4-314B61BC49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Tw Cen MT" panose="020B0602020104020603"/>
            </a:endParaRPr>
          </a:p>
        </p:txBody>
      </p:sp>
      <p:sp>
        <p:nvSpPr>
          <p:cNvPr id="1039" name="Rectangle 1038">
            <a:extLst>
              <a:ext uri="{FF2B5EF4-FFF2-40B4-BE49-F238E27FC236}">
                <a16:creationId xmlns:a16="http://schemas.microsoft.com/office/drawing/2014/main" id="{FB5A56C3-A6D4-4D92-8AE6-10218C076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Tw Cen MT" panose="020B0602020104020603"/>
            </a:endParaRPr>
          </a:p>
        </p:txBody>
      </p:sp>
      <p:pic>
        <p:nvPicPr>
          <p:cNvPr id="1028" name="Picture 4" descr="EPA Announces Lower Health Advisory Levels for Drinking Water for PFOA,  GenX, PFAS, and other Forever Chemicals">
            <a:extLst>
              <a:ext uri="{FF2B5EF4-FFF2-40B4-BE49-F238E27FC236}">
                <a16:creationId xmlns:a16="http://schemas.microsoft.com/office/drawing/2014/main" id="{3583C969-50A9-D61C-9C59-3F69CF3ACF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0128" y="2469166"/>
            <a:ext cx="3289331" cy="21917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 4">
            <a:extLst>
              <a:ext uri="{FF2B5EF4-FFF2-40B4-BE49-F238E27FC236}">
                <a16:creationId xmlns:a16="http://schemas.microsoft.com/office/drawing/2014/main" id="{D0526F14-EF7C-E2BC-81F4-88C26424636E}"/>
              </a:ext>
            </a:extLst>
          </p:cNvPr>
          <p:cNvGraphicFramePr/>
          <p:nvPr/>
        </p:nvGraphicFramePr>
        <p:xfrm>
          <a:off x="679523" y="482601"/>
          <a:ext cx="3563687" cy="26480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71A392B3-EDA7-43AE-3F9E-CC12634D3793}"/>
              </a:ext>
            </a:extLst>
          </p:cNvPr>
          <p:cNvSpPr txBox="1"/>
          <p:nvPr/>
        </p:nvSpPr>
        <p:spPr>
          <a:xfrm>
            <a:off x="4359163" y="482600"/>
            <a:ext cx="4105314" cy="2020681"/>
          </a:xfrm>
          <a:prstGeom prst="rect">
            <a:avLst/>
          </a:prstGeom>
          <a:noFill/>
        </p:spPr>
        <p:txBody>
          <a:bodyPr wrap="square">
            <a:spAutoFit/>
          </a:bodyPr>
          <a:lstStyle/>
          <a:p>
            <a:pPr defTabSz="589788">
              <a:spcAft>
                <a:spcPts val="450"/>
              </a:spcAft>
            </a:pPr>
            <a:r>
              <a:rPr lang="en-GB" sz="1161" i="1" dirty="0">
                <a:solidFill>
                  <a:srgbClr val="000000"/>
                </a:solidFill>
                <a:latin typeface="Open Sans" panose="020B0606030504020204" pitchFamily="34" charset="0"/>
              </a:rPr>
              <a:t>The term ’emerging contaminant’ is used to describe a substance that is not yet regulated but may be of environmental or human health concern. </a:t>
            </a:r>
            <a:r>
              <a:rPr lang="en-GB" sz="1161" dirty="0">
                <a:solidFill>
                  <a:srgbClr val="000000"/>
                </a:solidFill>
                <a:latin typeface="Open Sans" panose="020B0606030504020204" pitchFamily="34" charset="0"/>
              </a:rPr>
              <a:t>(BGS)</a:t>
            </a:r>
          </a:p>
          <a:p>
            <a:pPr defTabSz="589788">
              <a:spcAft>
                <a:spcPts val="450"/>
              </a:spcAft>
            </a:pPr>
            <a:endParaRPr lang="en-GB" sz="1161" dirty="0">
              <a:solidFill>
                <a:srgbClr val="000000"/>
              </a:solidFill>
              <a:latin typeface="Open Sans" panose="020B0606030504020204" pitchFamily="34" charset="0"/>
            </a:endParaRPr>
          </a:p>
          <a:p>
            <a:pPr marL="184309" indent="-184309" defTabSz="589788">
              <a:spcAft>
                <a:spcPts val="450"/>
              </a:spcAft>
              <a:buFont typeface="Arial" panose="020B0604020202020204" pitchFamily="34" charset="0"/>
              <a:buChar char="•"/>
            </a:pPr>
            <a:r>
              <a:rPr lang="en-GB" sz="1161" dirty="0">
                <a:solidFill>
                  <a:prstClr val="black"/>
                </a:solidFill>
                <a:latin typeface="Tw Cen MT" panose="020B0602020104020603"/>
              </a:rPr>
              <a:t>Could be </a:t>
            </a:r>
            <a:r>
              <a:rPr lang="en-GB" sz="1161" dirty="0">
                <a:solidFill>
                  <a:srgbClr val="1F1F1F"/>
                </a:solidFill>
                <a:latin typeface="ElsevierGulliver"/>
              </a:rPr>
              <a:t>synthetic or naturally occurring</a:t>
            </a:r>
          </a:p>
          <a:p>
            <a:pPr marL="184309" indent="-184309" defTabSz="589788">
              <a:spcAft>
                <a:spcPts val="450"/>
              </a:spcAft>
              <a:buFont typeface="Arial" panose="020B0604020202020204" pitchFamily="34" charset="0"/>
              <a:buChar char="•"/>
            </a:pPr>
            <a:r>
              <a:rPr lang="en-GB" sz="1161" dirty="0">
                <a:solidFill>
                  <a:srgbClr val="1F1F1F"/>
                </a:solidFill>
                <a:latin typeface="ElsevierGulliver"/>
              </a:rPr>
              <a:t>Not commonly monitored and have no statutory standards </a:t>
            </a:r>
          </a:p>
          <a:p>
            <a:pPr marL="184309" indent="-184309" defTabSz="589788">
              <a:spcAft>
                <a:spcPts val="450"/>
              </a:spcAft>
              <a:buFont typeface="Arial" panose="020B0604020202020204" pitchFamily="34" charset="0"/>
              <a:buChar char="•"/>
            </a:pPr>
            <a:r>
              <a:rPr lang="en-GB" sz="1161" dirty="0">
                <a:solidFill>
                  <a:srgbClr val="1F1F1F"/>
                </a:solidFill>
                <a:latin typeface="ElsevierGulliver"/>
              </a:rPr>
              <a:t>Potential to enter the environment </a:t>
            </a:r>
          </a:p>
          <a:p>
            <a:pPr marL="184309" indent="-184309" defTabSz="589788">
              <a:spcAft>
                <a:spcPts val="450"/>
              </a:spcAft>
              <a:buFont typeface="Arial" panose="020B0604020202020204" pitchFamily="34" charset="0"/>
              <a:buChar char="•"/>
            </a:pPr>
            <a:r>
              <a:rPr lang="en-GB" sz="1161" dirty="0">
                <a:solidFill>
                  <a:srgbClr val="1F1F1F"/>
                </a:solidFill>
                <a:latin typeface="ElsevierGulliver"/>
              </a:rPr>
              <a:t>Known or suspected adverse ecological and/or human health effects</a:t>
            </a:r>
            <a:endParaRPr lang="en-GB" sz="1350" dirty="0">
              <a:solidFill>
                <a:prstClr val="black"/>
              </a:solidFill>
              <a:latin typeface="Tw Cen MT" panose="020B0602020104020603"/>
            </a:endParaRPr>
          </a:p>
        </p:txBody>
      </p:sp>
      <p:sp>
        <p:nvSpPr>
          <p:cNvPr id="9" name="TextBox 8">
            <a:extLst>
              <a:ext uri="{FF2B5EF4-FFF2-40B4-BE49-F238E27FC236}">
                <a16:creationId xmlns:a16="http://schemas.microsoft.com/office/drawing/2014/main" id="{7BBE2D3F-91B8-6CF5-5F47-AC73F10CB2F4}"/>
              </a:ext>
            </a:extLst>
          </p:cNvPr>
          <p:cNvSpPr txBox="1"/>
          <p:nvPr/>
        </p:nvSpPr>
        <p:spPr>
          <a:xfrm>
            <a:off x="708014" y="2874726"/>
            <a:ext cx="3173378" cy="1956561"/>
          </a:xfrm>
          <a:prstGeom prst="rect">
            <a:avLst/>
          </a:prstGeom>
          <a:noFill/>
        </p:spPr>
        <p:txBody>
          <a:bodyPr wrap="square" rtlCol="0">
            <a:spAutoFit/>
          </a:bodyPr>
          <a:lstStyle/>
          <a:p>
            <a:pPr marL="184309" indent="-184309" defTabSz="589788">
              <a:spcAft>
                <a:spcPts val="450"/>
              </a:spcAft>
              <a:buFont typeface="Arial" panose="020B0604020202020204" pitchFamily="34" charset="0"/>
              <a:buChar char="•"/>
            </a:pPr>
            <a:r>
              <a:rPr lang="en-GB" sz="1161" dirty="0">
                <a:solidFill>
                  <a:prstClr val="black"/>
                </a:solidFill>
                <a:latin typeface="Tw Cen MT" panose="020B0602020104020603"/>
              </a:rPr>
              <a:t>Need to be managed proactively to prevent harm </a:t>
            </a:r>
          </a:p>
          <a:p>
            <a:pPr marL="184309" indent="-184309" defTabSz="589788">
              <a:spcAft>
                <a:spcPts val="450"/>
              </a:spcAft>
              <a:buFont typeface="Arial" panose="020B0604020202020204" pitchFamily="34" charset="0"/>
              <a:buChar char="•"/>
            </a:pPr>
            <a:r>
              <a:rPr lang="en-GB" sz="1161" dirty="0">
                <a:solidFill>
                  <a:prstClr val="black"/>
                </a:solidFill>
                <a:latin typeface="Tw Cen MT" panose="020B0602020104020603"/>
              </a:rPr>
              <a:t>Understand the use of these contaminants </a:t>
            </a:r>
          </a:p>
          <a:p>
            <a:pPr marL="184309" indent="-184309" defTabSz="589788">
              <a:spcAft>
                <a:spcPts val="450"/>
              </a:spcAft>
              <a:buFont typeface="Arial" panose="020B0604020202020204" pitchFamily="34" charset="0"/>
              <a:buChar char="•"/>
            </a:pPr>
            <a:r>
              <a:rPr lang="en-GB" sz="1161" dirty="0">
                <a:solidFill>
                  <a:prstClr val="black"/>
                </a:solidFill>
                <a:latin typeface="Tw Cen MT" panose="020B0602020104020603"/>
              </a:rPr>
              <a:t>Understand the pathways and how they behave in the water environment </a:t>
            </a:r>
          </a:p>
          <a:p>
            <a:pPr marL="184309" indent="-184309" defTabSz="589788">
              <a:spcAft>
                <a:spcPts val="450"/>
              </a:spcAft>
              <a:buFont typeface="Arial" panose="020B0604020202020204" pitchFamily="34" charset="0"/>
              <a:buChar char="•"/>
            </a:pPr>
            <a:r>
              <a:rPr lang="en-GB" sz="1161" dirty="0">
                <a:solidFill>
                  <a:prstClr val="black"/>
                </a:solidFill>
                <a:latin typeface="Tw Cen MT" panose="020B0602020104020603"/>
              </a:rPr>
              <a:t>Need to assess the risk they present to the environment, wildlife and human health </a:t>
            </a:r>
          </a:p>
          <a:p>
            <a:pPr marL="184309" indent="-184309" defTabSz="589788">
              <a:spcAft>
                <a:spcPts val="450"/>
              </a:spcAft>
              <a:buFont typeface="Arial" panose="020B0604020202020204" pitchFamily="34" charset="0"/>
              <a:buChar char="•"/>
            </a:pPr>
            <a:r>
              <a:rPr lang="en-GB" sz="1161" dirty="0">
                <a:solidFill>
                  <a:prstClr val="black"/>
                </a:solidFill>
                <a:latin typeface="Tw Cen MT" panose="020B0602020104020603"/>
              </a:rPr>
              <a:t>Collate evidence to put in place policy and regulatory interventions</a:t>
            </a:r>
            <a:endParaRPr lang="en-GB" sz="1350" dirty="0">
              <a:solidFill>
                <a:prstClr val="black"/>
              </a:solidFill>
              <a:latin typeface="Tw Cen MT" panose="020B0602020104020603"/>
            </a:endParaRPr>
          </a:p>
        </p:txBody>
      </p:sp>
    </p:spTree>
    <p:extLst>
      <p:ext uri="{BB962C8B-B14F-4D97-AF65-F5344CB8AC3E}">
        <p14:creationId xmlns:p14="http://schemas.microsoft.com/office/powerpoint/2010/main" val="2128511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B1BE-5171-BFF8-AB23-21C1C593E70F}"/>
              </a:ext>
            </a:extLst>
          </p:cNvPr>
          <p:cNvSpPr>
            <a:spLocks noGrp="1"/>
          </p:cNvSpPr>
          <p:nvPr>
            <p:ph type="title"/>
          </p:nvPr>
        </p:nvSpPr>
        <p:spPr>
          <a:xfrm>
            <a:off x="685332" y="463889"/>
            <a:ext cx="7773338" cy="737894"/>
          </a:xfrm>
        </p:spPr>
        <p:txBody>
          <a:bodyPr>
            <a:normAutofit/>
          </a:bodyPr>
          <a:lstStyle/>
          <a:p>
            <a:r>
              <a:rPr lang="en-GB" sz="1875" b="1" cap="none" dirty="0">
                <a:solidFill>
                  <a:srgbClr val="0070C0"/>
                </a:solidFill>
                <a:latin typeface="Arial" panose="020B0604020202020204" pitchFamily="34" charset="0"/>
                <a:cs typeface="Arial" panose="020B0604020202020204" pitchFamily="34" charset="0"/>
              </a:rPr>
              <a:t>Emerging Threats to Water Quality Working Group </a:t>
            </a:r>
          </a:p>
        </p:txBody>
      </p:sp>
      <p:sp>
        <p:nvSpPr>
          <p:cNvPr id="4" name="Content Placeholder 3">
            <a:extLst>
              <a:ext uri="{FF2B5EF4-FFF2-40B4-BE49-F238E27FC236}">
                <a16:creationId xmlns:a16="http://schemas.microsoft.com/office/drawing/2014/main" id="{5CE05891-8A1B-9B05-D179-FA22796C8E88}"/>
              </a:ext>
            </a:extLst>
          </p:cNvPr>
          <p:cNvSpPr>
            <a:spLocks noGrp="1"/>
          </p:cNvSpPr>
          <p:nvPr>
            <p:ph sz="quarter" idx="14"/>
          </p:nvPr>
        </p:nvSpPr>
        <p:spPr>
          <a:xfrm>
            <a:off x="344533" y="1110344"/>
            <a:ext cx="3829050" cy="3762102"/>
          </a:xfrm>
        </p:spPr>
        <p:txBody>
          <a:bodyPr>
            <a:noAutofit/>
          </a:bodyPr>
          <a:lstStyle/>
          <a:p>
            <a:r>
              <a:rPr lang="en-GB" sz="1050" cap="none" dirty="0">
                <a:latin typeface="Arial" panose="020B0604020202020204" pitchFamily="34" charset="0"/>
                <a:cs typeface="Arial" panose="020B0604020202020204" pitchFamily="34" charset="0"/>
              </a:rPr>
              <a:t>Started as an informal gathering and discussions between Natural Resources Wales (NRW) and Welsh Government policy teams</a:t>
            </a:r>
          </a:p>
          <a:p>
            <a:r>
              <a:rPr lang="en-GB" sz="1050" cap="none" dirty="0">
                <a:latin typeface="Arial" panose="020B0604020202020204" pitchFamily="34" charset="0"/>
                <a:cs typeface="Arial" panose="020B0604020202020204" pitchFamily="34" charset="0"/>
              </a:rPr>
              <a:t>Initially based on NRW’s chemicals investigation programme (passive monitors) and its findings </a:t>
            </a:r>
          </a:p>
          <a:p>
            <a:r>
              <a:rPr lang="en-GB" sz="1050" cap="none" dirty="0">
                <a:latin typeface="Arial" panose="020B0604020202020204" pitchFamily="34" charset="0"/>
                <a:cs typeface="Arial" panose="020B0604020202020204" pitchFamily="34" charset="0"/>
              </a:rPr>
              <a:t>Managed by Welsh Government Water Policy with support from NRW</a:t>
            </a:r>
          </a:p>
          <a:p>
            <a:r>
              <a:rPr lang="en-GB" sz="1050" cap="none" dirty="0">
                <a:latin typeface="Arial" panose="020B0604020202020204" pitchFamily="34" charset="0"/>
                <a:cs typeface="Arial" panose="020B0604020202020204" pitchFamily="34" charset="0"/>
              </a:rPr>
              <a:t>Placed on a more formal footing with a Terms of Reference in 2022</a:t>
            </a:r>
          </a:p>
          <a:p>
            <a:r>
              <a:rPr lang="en-GB" sz="1050" cap="none" dirty="0">
                <a:latin typeface="Arial" panose="020B0604020202020204" pitchFamily="34" charset="0"/>
                <a:cs typeface="Arial" panose="020B0604020202020204" pitchFamily="34" charset="0"/>
              </a:rPr>
              <a:t>Regular monthly/bi-monthly online meetings</a:t>
            </a:r>
          </a:p>
          <a:p>
            <a:r>
              <a:rPr lang="en-GB" sz="1050" cap="none" dirty="0">
                <a:latin typeface="Arial" panose="020B0604020202020204" pitchFamily="34" charset="0"/>
                <a:ea typeface="Times New Roman" panose="02020603050405020304" pitchFamily="18" charset="0"/>
                <a:cs typeface="Arial" panose="020B0604020202020204" pitchFamily="34" charset="0"/>
              </a:rPr>
              <a:t>The group’s main objective is to identify chemical substances and associated issues, such as AMR and microplastics, which present a threat to water quality in Wales and assist the Welsh Government’s long-term policy development</a:t>
            </a:r>
          </a:p>
          <a:p>
            <a:r>
              <a:rPr lang="en-GB" sz="1050" cap="none" dirty="0">
                <a:latin typeface="Arial" panose="020B0604020202020204" pitchFamily="34" charset="0"/>
                <a:cs typeface="Arial" panose="020B0604020202020204" pitchFamily="34" charset="0"/>
              </a:rPr>
              <a:t>Workshop scheduled for 20 November in Cardiff </a:t>
            </a:r>
          </a:p>
          <a:p>
            <a:pPr marL="0" indent="0">
              <a:buNone/>
            </a:pPr>
            <a:endParaRPr lang="en-GB" sz="1050" cap="none" dirty="0"/>
          </a:p>
        </p:txBody>
      </p:sp>
      <p:grpSp>
        <p:nvGrpSpPr>
          <p:cNvPr id="5" name="Group 4">
            <a:extLst>
              <a:ext uri="{FF2B5EF4-FFF2-40B4-BE49-F238E27FC236}">
                <a16:creationId xmlns:a16="http://schemas.microsoft.com/office/drawing/2014/main" id="{E3D9E7EC-56C0-5677-AEC0-212286A1CB10}"/>
              </a:ext>
            </a:extLst>
          </p:cNvPr>
          <p:cNvGrpSpPr/>
          <p:nvPr/>
        </p:nvGrpSpPr>
        <p:grpSpPr>
          <a:xfrm rot="18942486">
            <a:off x="4609492" y="1370403"/>
            <a:ext cx="814388" cy="814388"/>
            <a:chOff x="300037" y="5486400"/>
            <a:chExt cx="1085850" cy="1085850"/>
          </a:xfrm>
          <a:solidFill>
            <a:schemeClr val="accent2"/>
          </a:solidFill>
        </p:grpSpPr>
        <p:sp>
          <p:nvSpPr>
            <p:cNvPr id="6" name="Teardrop 5">
              <a:extLst>
                <a:ext uri="{FF2B5EF4-FFF2-40B4-BE49-F238E27FC236}">
                  <a16:creationId xmlns:a16="http://schemas.microsoft.com/office/drawing/2014/main" id="{936B93A9-F080-E278-CF65-3BB0F30E1A54}"/>
                </a:ext>
              </a:extLst>
            </p:cNvPr>
            <p:cNvSpPr/>
            <p:nvPr/>
          </p:nvSpPr>
          <p:spPr>
            <a:xfrm>
              <a:off x="300037" y="5486400"/>
              <a:ext cx="1085850" cy="1085850"/>
            </a:xfrm>
            <a:prstGeom prst="teardrop">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Tw Cen MT" panose="020B0602020104020603"/>
              </a:endParaRPr>
            </a:p>
          </p:txBody>
        </p:sp>
        <p:pic>
          <p:nvPicPr>
            <p:cNvPr id="7" name="Google Shape;45;p1">
              <a:extLst>
                <a:ext uri="{FF2B5EF4-FFF2-40B4-BE49-F238E27FC236}">
                  <a16:creationId xmlns:a16="http://schemas.microsoft.com/office/drawing/2014/main" id="{62C47FBB-ABEE-06D6-9A8C-AE5103F0E643}"/>
                </a:ext>
              </a:extLst>
            </p:cNvPr>
            <p:cNvPicPr preferRelativeResize="0"/>
            <p:nvPr/>
          </p:nvPicPr>
          <p:blipFill rotWithShape="1">
            <a:blip r:embed="rId2"/>
            <a:stretch/>
          </p:blipFill>
          <p:spPr>
            <a:xfrm rot="2657514">
              <a:off x="515846" y="5715382"/>
              <a:ext cx="665715" cy="639087"/>
            </a:xfrm>
            <a:prstGeom prst="rect">
              <a:avLst/>
            </a:prstGeom>
            <a:grpFill/>
          </p:spPr>
        </p:pic>
      </p:grpSp>
      <p:grpSp>
        <p:nvGrpSpPr>
          <p:cNvPr id="8" name="Group 7">
            <a:extLst>
              <a:ext uri="{FF2B5EF4-FFF2-40B4-BE49-F238E27FC236}">
                <a16:creationId xmlns:a16="http://schemas.microsoft.com/office/drawing/2014/main" id="{A1469FB4-E565-7B38-93E4-42B665B37A7A}"/>
              </a:ext>
            </a:extLst>
          </p:cNvPr>
          <p:cNvGrpSpPr/>
          <p:nvPr/>
        </p:nvGrpSpPr>
        <p:grpSpPr>
          <a:xfrm rot="18831677">
            <a:off x="5908933" y="1370473"/>
            <a:ext cx="814388" cy="814388"/>
            <a:chOff x="857249" y="3632891"/>
            <a:chExt cx="1085850" cy="1085850"/>
          </a:xfrm>
        </p:grpSpPr>
        <p:sp>
          <p:nvSpPr>
            <p:cNvPr id="9" name="Teardrop 8">
              <a:extLst>
                <a:ext uri="{FF2B5EF4-FFF2-40B4-BE49-F238E27FC236}">
                  <a16:creationId xmlns:a16="http://schemas.microsoft.com/office/drawing/2014/main" id="{45F7276D-314B-9435-C469-8E07C36DAC4F}"/>
                </a:ext>
              </a:extLst>
            </p:cNvPr>
            <p:cNvSpPr/>
            <p:nvPr/>
          </p:nvSpPr>
          <p:spPr>
            <a:xfrm>
              <a:off x="857249" y="3632891"/>
              <a:ext cx="1085850" cy="1085850"/>
            </a:xfrm>
            <a:prstGeom prst="teardrop">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Tw Cen MT" panose="020B0602020104020603"/>
              </a:endParaRPr>
            </a:p>
          </p:txBody>
        </p:sp>
        <p:sp>
          <p:nvSpPr>
            <p:cNvPr id="10" name="Oval 9">
              <a:extLst>
                <a:ext uri="{FF2B5EF4-FFF2-40B4-BE49-F238E27FC236}">
                  <a16:creationId xmlns:a16="http://schemas.microsoft.com/office/drawing/2014/main" id="{FB84C2DE-5B19-864F-819C-12854402EB43}"/>
                </a:ext>
              </a:extLst>
            </p:cNvPr>
            <p:cNvSpPr/>
            <p:nvPr/>
          </p:nvSpPr>
          <p:spPr>
            <a:xfrm>
              <a:off x="972938" y="3749029"/>
              <a:ext cx="854471" cy="854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Tw Cen MT" panose="020B0602020104020603"/>
              </a:endParaRPr>
            </a:p>
          </p:txBody>
        </p:sp>
        <p:pic>
          <p:nvPicPr>
            <p:cNvPr id="11" name="Picture 4" descr="Natural Resources Wales">
              <a:extLst>
                <a:ext uri="{FF2B5EF4-FFF2-40B4-BE49-F238E27FC236}">
                  <a16:creationId xmlns:a16="http://schemas.microsoft.com/office/drawing/2014/main" id="{A1433F7D-DF5E-2F87-4CF0-9BB8DE77BB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768323">
              <a:off x="1084635" y="3972747"/>
              <a:ext cx="608944" cy="4283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6A79FF64-B5A8-12E0-074E-690ED7650480}"/>
              </a:ext>
            </a:extLst>
          </p:cNvPr>
          <p:cNvGrpSpPr/>
          <p:nvPr/>
        </p:nvGrpSpPr>
        <p:grpSpPr>
          <a:xfrm>
            <a:off x="7268077" y="1382216"/>
            <a:ext cx="814388" cy="814388"/>
            <a:chOff x="4116896" y="3550833"/>
            <a:chExt cx="1085850" cy="1085850"/>
          </a:xfrm>
        </p:grpSpPr>
        <p:grpSp>
          <p:nvGrpSpPr>
            <p:cNvPr id="13" name="Group 12">
              <a:extLst>
                <a:ext uri="{FF2B5EF4-FFF2-40B4-BE49-F238E27FC236}">
                  <a16:creationId xmlns:a16="http://schemas.microsoft.com/office/drawing/2014/main" id="{4522DC21-2400-A1B7-0B93-9655FD43F0D6}"/>
                </a:ext>
              </a:extLst>
            </p:cNvPr>
            <p:cNvGrpSpPr/>
            <p:nvPr/>
          </p:nvGrpSpPr>
          <p:grpSpPr>
            <a:xfrm>
              <a:off x="4116896" y="3550833"/>
              <a:ext cx="1085850" cy="1085850"/>
              <a:chOff x="2642732" y="3576721"/>
              <a:chExt cx="1085850" cy="1085850"/>
            </a:xfrm>
          </p:grpSpPr>
          <p:sp>
            <p:nvSpPr>
              <p:cNvPr id="15" name="Teardrop 14">
                <a:extLst>
                  <a:ext uri="{FF2B5EF4-FFF2-40B4-BE49-F238E27FC236}">
                    <a16:creationId xmlns:a16="http://schemas.microsoft.com/office/drawing/2014/main" id="{D8EF5903-E107-D399-5743-45079D20EB48}"/>
                  </a:ext>
                </a:extLst>
              </p:cNvPr>
              <p:cNvSpPr/>
              <p:nvPr/>
            </p:nvSpPr>
            <p:spPr>
              <a:xfrm rot="18831677">
                <a:off x="2642732" y="3576721"/>
                <a:ext cx="1085850" cy="1085850"/>
              </a:xfrm>
              <a:prstGeom prst="teardrop">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Tw Cen MT" panose="020B0602020104020603"/>
                </a:endParaRPr>
              </a:p>
            </p:txBody>
          </p:sp>
          <p:sp>
            <p:nvSpPr>
              <p:cNvPr id="16" name="Oval 15">
                <a:extLst>
                  <a:ext uri="{FF2B5EF4-FFF2-40B4-BE49-F238E27FC236}">
                    <a16:creationId xmlns:a16="http://schemas.microsoft.com/office/drawing/2014/main" id="{655E7690-F8F1-9305-8505-C9A21B7F732A}"/>
                  </a:ext>
                </a:extLst>
              </p:cNvPr>
              <p:cNvSpPr/>
              <p:nvPr/>
            </p:nvSpPr>
            <p:spPr>
              <a:xfrm rot="18831677">
                <a:off x="2758422" y="3692090"/>
                <a:ext cx="854471" cy="854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Tw Cen MT" panose="020B0602020104020603"/>
                </a:endParaRPr>
              </a:p>
            </p:txBody>
          </p:sp>
        </p:grpSp>
        <p:pic>
          <p:nvPicPr>
            <p:cNvPr id="14" name="Picture 14" descr="Cardiff University - The Science Council ~ : The Science Council ~">
              <a:extLst>
                <a:ext uri="{FF2B5EF4-FFF2-40B4-BE49-F238E27FC236}">
                  <a16:creationId xmlns:a16="http://schemas.microsoft.com/office/drawing/2014/main" id="{59607037-5D51-541B-8582-450E122FE9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7125" y="3802183"/>
              <a:ext cx="570428" cy="5704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6AF7BFDA-D633-3E18-8852-D671A62D760E}"/>
              </a:ext>
            </a:extLst>
          </p:cNvPr>
          <p:cNvGrpSpPr/>
          <p:nvPr/>
        </p:nvGrpSpPr>
        <p:grpSpPr>
          <a:xfrm rot="18841273">
            <a:off x="5990871" y="2498267"/>
            <a:ext cx="853684" cy="851019"/>
            <a:chOff x="2671819" y="4271963"/>
            <a:chExt cx="1085850" cy="1085850"/>
          </a:xfrm>
        </p:grpSpPr>
        <p:grpSp>
          <p:nvGrpSpPr>
            <p:cNvPr id="18" name="Group 17">
              <a:extLst>
                <a:ext uri="{FF2B5EF4-FFF2-40B4-BE49-F238E27FC236}">
                  <a16:creationId xmlns:a16="http://schemas.microsoft.com/office/drawing/2014/main" id="{D2DAEA97-F55F-9B56-8FD9-FE90E35BE217}"/>
                </a:ext>
              </a:extLst>
            </p:cNvPr>
            <p:cNvGrpSpPr/>
            <p:nvPr/>
          </p:nvGrpSpPr>
          <p:grpSpPr>
            <a:xfrm>
              <a:off x="2671819" y="4271963"/>
              <a:ext cx="1085850" cy="1085850"/>
              <a:chOff x="857249" y="3632891"/>
              <a:chExt cx="1085850" cy="1085850"/>
            </a:xfrm>
          </p:grpSpPr>
          <p:sp>
            <p:nvSpPr>
              <p:cNvPr id="20" name="Teardrop 19">
                <a:extLst>
                  <a:ext uri="{FF2B5EF4-FFF2-40B4-BE49-F238E27FC236}">
                    <a16:creationId xmlns:a16="http://schemas.microsoft.com/office/drawing/2014/main" id="{23A1C058-A9E8-836D-7B39-6F3170629773}"/>
                  </a:ext>
                </a:extLst>
              </p:cNvPr>
              <p:cNvSpPr/>
              <p:nvPr/>
            </p:nvSpPr>
            <p:spPr>
              <a:xfrm>
                <a:off x="857249" y="3632891"/>
                <a:ext cx="1085850" cy="1085850"/>
              </a:xfrm>
              <a:prstGeom prst="teardrop">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Tw Cen MT" panose="020B0602020104020603"/>
                </a:endParaRPr>
              </a:p>
            </p:txBody>
          </p:sp>
          <p:sp>
            <p:nvSpPr>
              <p:cNvPr id="21" name="Oval 20">
                <a:extLst>
                  <a:ext uri="{FF2B5EF4-FFF2-40B4-BE49-F238E27FC236}">
                    <a16:creationId xmlns:a16="http://schemas.microsoft.com/office/drawing/2014/main" id="{2E7E8260-D05D-D7AC-25C1-D97D233D5C4D}"/>
                  </a:ext>
                </a:extLst>
              </p:cNvPr>
              <p:cNvSpPr/>
              <p:nvPr/>
            </p:nvSpPr>
            <p:spPr>
              <a:xfrm>
                <a:off x="972938" y="3749029"/>
                <a:ext cx="854471" cy="854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Tw Cen MT" panose="020B0602020104020603"/>
                </a:endParaRPr>
              </a:p>
            </p:txBody>
          </p:sp>
        </p:grpSp>
        <p:pic>
          <p:nvPicPr>
            <p:cNvPr id="19" name="Picture 6" descr="Welsh Water Resilience Study - Water Research Institute - Cardiff University">
              <a:extLst>
                <a:ext uri="{FF2B5EF4-FFF2-40B4-BE49-F238E27FC236}">
                  <a16:creationId xmlns:a16="http://schemas.microsoft.com/office/drawing/2014/main" id="{722E06FF-1704-ECC3-871A-38AE293B1AD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698" t="5628" r="28604" b="-1027"/>
            <a:stretch/>
          </p:blipFill>
          <p:spPr bwMode="auto">
            <a:xfrm rot="2758727">
              <a:off x="2941891" y="4514036"/>
              <a:ext cx="529880" cy="5919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F677A6B4-0685-882F-4010-4EA0FD8FCD2F}"/>
              </a:ext>
            </a:extLst>
          </p:cNvPr>
          <p:cNvGrpSpPr/>
          <p:nvPr/>
        </p:nvGrpSpPr>
        <p:grpSpPr>
          <a:xfrm>
            <a:off x="7313946" y="2531681"/>
            <a:ext cx="814388" cy="814388"/>
            <a:chOff x="2659227" y="5357813"/>
            <a:chExt cx="1085850" cy="1085850"/>
          </a:xfrm>
        </p:grpSpPr>
        <p:grpSp>
          <p:nvGrpSpPr>
            <p:cNvPr id="23" name="Group 22">
              <a:extLst>
                <a:ext uri="{FF2B5EF4-FFF2-40B4-BE49-F238E27FC236}">
                  <a16:creationId xmlns:a16="http://schemas.microsoft.com/office/drawing/2014/main" id="{E603FED3-5764-0B65-2D56-7E6D2BD7B6B8}"/>
                </a:ext>
              </a:extLst>
            </p:cNvPr>
            <p:cNvGrpSpPr/>
            <p:nvPr/>
          </p:nvGrpSpPr>
          <p:grpSpPr>
            <a:xfrm rot="18848990">
              <a:off x="2659227" y="5357813"/>
              <a:ext cx="1085850" cy="1085850"/>
              <a:chOff x="857249" y="3632891"/>
              <a:chExt cx="1085850" cy="1085850"/>
            </a:xfrm>
          </p:grpSpPr>
          <p:sp>
            <p:nvSpPr>
              <p:cNvPr id="25" name="Teardrop 24">
                <a:extLst>
                  <a:ext uri="{FF2B5EF4-FFF2-40B4-BE49-F238E27FC236}">
                    <a16:creationId xmlns:a16="http://schemas.microsoft.com/office/drawing/2014/main" id="{FF40EC8B-C083-A95D-78FC-49E6D1899701}"/>
                  </a:ext>
                </a:extLst>
              </p:cNvPr>
              <p:cNvSpPr/>
              <p:nvPr/>
            </p:nvSpPr>
            <p:spPr>
              <a:xfrm>
                <a:off x="857249" y="3632891"/>
                <a:ext cx="1085850" cy="1085850"/>
              </a:xfrm>
              <a:prstGeom prst="teardrop">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Tw Cen MT" panose="020B0602020104020603"/>
                </a:endParaRPr>
              </a:p>
            </p:txBody>
          </p:sp>
          <p:sp>
            <p:nvSpPr>
              <p:cNvPr id="26" name="Oval 25">
                <a:extLst>
                  <a:ext uri="{FF2B5EF4-FFF2-40B4-BE49-F238E27FC236}">
                    <a16:creationId xmlns:a16="http://schemas.microsoft.com/office/drawing/2014/main" id="{0F54CC15-0EF4-9432-B748-E081DF2EF5D9}"/>
                  </a:ext>
                </a:extLst>
              </p:cNvPr>
              <p:cNvSpPr/>
              <p:nvPr/>
            </p:nvSpPr>
            <p:spPr>
              <a:xfrm>
                <a:off x="972938" y="3749029"/>
                <a:ext cx="854471" cy="854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Tw Cen MT" panose="020B0602020104020603"/>
                </a:endParaRPr>
              </a:p>
            </p:txBody>
          </p:sp>
        </p:grpSp>
        <p:pic>
          <p:nvPicPr>
            <p:cNvPr id="24" name="Picture 8" descr="HD Cymru">
              <a:extLst>
                <a:ext uri="{FF2B5EF4-FFF2-40B4-BE49-F238E27FC236}">
                  <a16:creationId xmlns:a16="http://schemas.microsoft.com/office/drawing/2014/main" id="{A10F5384-D8D6-1E52-A05A-6D948C294C1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1423" y="5728587"/>
              <a:ext cx="635508" cy="3565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0D403E51-3CFB-3D3C-08DC-0DD32EA508E1}"/>
              </a:ext>
            </a:extLst>
          </p:cNvPr>
          <p:cNvGrpSpPr/>
          <p:nvPr/>
        </p:nvGrpSpPr>
        <p:grpSpPr>
          <a:xfrm>
            <a:off x="4617400" y="3718055"/>
            <a:ext cx="975101" cy="941259"/>
            <a:chOff x="2642732" y="3576721"/>
            <a:chExt cx="1085850" cy="1085850"/>
          </a:xfrm>
        </p:grpSpPr>
        <p:sp>
          <p:nvSpPr>
            <p:cNvPr id="28" name="Teardrop 27">
              <a:extLst>
                <a:ext uri="{FF2B5EF4-FFF2-40B4-BE49-F238E27FC236}">
                  <a16:creationId xmlns:a16="http://schemas.microsoft.com/office/drawing/2014/main" id="{AF173F19-5AE5-144F-775B-1EEF4949E850}"/>
                </a:ext>
              </a:extLst>
            </p:cNvPr>
            <p:cNvSpPr/>
            <p:nvPr/>
          </p:nvSpPr>
          <p:spPr>
            <a:xfrm rot="18831677">
              <a:off x="2642732" y="3576721"/>
              <a:ext cx="1085850" cy="1085850"/>
            </a:xfrm>
            <a:prstGeom prst="teardrop">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Tw Cen MT" panose="020B0602020104020603"/>
              </a:endParaRPr>
            </a:p>
          </p:txBody>
        </p:sp>
        <p:sp>
          <p:nvSpPr>
            <p:cNvPr id="29" name="Oval 28">
              <a:extLst>
                <a:ext uri="{FF2B5EF4-FFF2-40B4-BE49-F238E27FC236}">
                  <a16:creationId xmlns:a16="http://schemas.microsoft.com/office/drawing/2014/main" id="{89E6DEDD-F78B-E912-3F78-2A44DB56604B}"/>
                </a:ext>
              </a:extLst>
            </p:cNvPr>
            <p:cNvSpPr/>
            <p:nvPr/>
          </p:nvSpPr>
          <p:spPr>
            <a:xfrm rot="18831677">
              <a:off x="2758422" y="3692090"/>
              <a:ext cx="854471" cy="854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Tw Cen MT" panose="020B0602020104020603"/>
              </a:endParaRPr>
            </a:p>
          </p:txBody>
        </p:sp>
      </p:grpSp>
      <p:pic>
        <p:nvPicPr>
          <p:cNvPr id="30" name="Picture 14" descr="Public Health Wales Logo - HEIW">
            <a:extLst>
              <a:ext uri="{FF2B5EF4-FFF2-40B4-BE49-F238E27FC236}">
                <a16:creationId xmlns:a16="http://schemas.microsoft.com/office/drawing/2014/main" id="{8390DAE7-93F7-18D5-91B4-8A4EC0BF55A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23503" y="4047460"/>
            <a:ext cx="760400" cy="217982"/>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D0E348E4-A562-85E1-F0AC-0418B203690A}"/>
              </a:ext>
            </a:extLst>
          </p:cNvPr>
          <p:cNvGrpSpPr/>
          <p:nvPr/>
        </p:nvGrpSpPr>
        <p:grpSpPr>
          <a:xfrm>
            <a:off x="7343086" y="3717599"/>
            <a:ext cx="890921" cy="877704"/>
            <a:chOff x="2642732" y="3576721"/>
            <a:chExt cx="1085850" cy="1085850"/>
          </a:xfrm>
        </p:grpSpPr>
        <p:sp>
          <p:nvSpPr>
            <p:cNvPr id="32" name="Teardrop 31">
              <a:extLst>
                <a:ext uri="{FF2B5EF4-FFF2-40B4-BE49-F238E27FC236}">
                  <a16:creationId xmlns:a16="http://schemas.microsoft.com/office/drawing/2014/main" id="{B05D8992-80BD-36D0-F03E-495349ABC6DE}"/>
                </a:ext>
              </a:extLst>
            </p:cNvPr>
            <p:cNvSpPr/>
            <p:nvPr/>
          </p:nvSpPr>
          <p:spPr>
            <a:xfrm rot="18831677">
              <a:off x="2642732" y="3576721"/>
              <a:ext cx="1085850" cy="1085850"/>
            </a:xfrm>
            <a:prstGeom prst="teardrop">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Tw Cen MT" panose="020B0602020104020603"/>
              </a:endParaRPr>
            </a:p>
          </p:txBody>
        </p:sp>
        <p:sp>
          <p:nvSpPr>
            <p:cNvPr id="33" name="Oval 32">
              <a:extLst>
                <a:ext uri="{FF2B5EF4-FFF2-40B4-BE49-F238E27FC236}">
                  <a16:creationId xmlns:a16="http://schemas.microsoft.com/office/drawing/2014/main" id="{09B8A19A-923E-8BB1-D552-70D566297C2E}"/>
                </a:ext>
              </a:extLst>
            </p:cNvPr>
            <p:cNvSpPr/>
            <p:nvPr/>
          </p:nvSpPr>
          <p:spPr>
            <a:xfrm rot="18831677">
              <a:off x="2758422" y="3692090"/>
              <a:ext cx="854471" cy="854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Tw Cen MT" panose="020B0602020104020603"/>
              </a:endParaRPr>
            </a:p>
          </p:txBody>
        </p:sp>
      </p:grpSp>
      <p:grpSp>
        <p:nvGrpSpPr>
          <p:cNvPr id="35" name="Group 34">
            <a:extLst>
              <a:ext uri="{FF2B5EF4-FFF2-40B4-BE49-F238E27FC236}">
                <a16:creationId xmlns:a16="http://schemas.microsoft.com/office/drawing/2014/main" id="{C1000AC4-CDCD-8CBD-7039-C105FA86BFB1}"/>
              </a:ext>
            </a:extLst>
          </p:cNvPr>
          <p:cNvGrpSpPr/>
          <p:nvPr/>
        </p:nvGrpSpPr>
        <p:grpSpPr>
          <a:xfrm>
            <a:off x="6026610" y="3733174"/>
            <a:ext cx="940054" cy="924476"/>
            <a:chOff x="2642732" y="3576721"/>
            <a:chExt cx="1085850" cy="1085850"/>
          </a:xfrm>
        </p:grpSpPr>
        <p:sp>
          <p:nvSpPr>
            <p:cNvPr id="36" name="Teardrop 35">
              <a:extLst>
                <a:ext uri="{FF2B5EF4-FFF2-40B4-BE49-F238E27FC236}">
                  <a16:creationId xmlns:a16="http://schemas.microsoft.com/office/drawing/2014/main" id="{8583AAA8-864D-142A-C63B-FCB38E8AC74B}"/>
                </a:ext>
              </a:extLst>
            </p:cNvPr>
            <p:cNvSpPr/>
            <p:nvPr/>
          </p:nvSpPr>
          <p:spPr>
            <a:xfrm rot="18831677">
              <a:off x="2642732" y="3576721"/>
              <a:ext cx="1085850" cy="1085850"/>
            </a:xfrm>
            <a:prstGeom prst="teardrop">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Tw Cen MT" panose="020B0602020104020603"/>
              </a:endParaRPr>
            </a:p>
          </p:txBody>
        </p:sp>
        <p:sp>
          <p:nvSpPr>
            <p:cNvPr id="37" name="Oval 36">
              <a:extLst>
                <a:ext uri="{FF2B5EF4-FFF2-40B4-BE49-F238E27FC236}">
                  <a16:creationId xmlns:a16="http://schemas.microsoft.com/office/drawing/2014/main" id="{8BB59012-4016-AE4B-5A30-E911A3713914}"/>
                </a:ext>
              </a:extLst>
            </p:cNvPr>
            <p:cNvSpPr/>
            <p:nvPr/>
          </p:nvSpPr>
          <p:spPr>
            <a:xfrm rot="18831677">
              <a:off x="2758422" y="3692090"/>
              <a:ext cx="854471" cy="854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Tw Cen MT" panose="020B0602020104020603"/>
              </a:endParaRPr>
            </a:p>
          </p:txBody>
        </p:sp>
      </p:grpSp>
      <p:pic>
        <p:nvPicPr>
          <p:cNvPr id="38" name="Picture 4">
            <a:extLst>
              <a:ext uri="{FF2B5EF4-FFF2-40B4-BE49-F238E27FC236}">
                <a16:creationId xmlns:a16="http://schemas.microsoft.com/office/drawing/2014/main" id="{6B95A21D-B136-A456-9819-F57FF995777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65171" y="4053494"/>
            <a:ext cx="605600" cy="211947"/>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4C4678D5-B365-CEC9-08EE-66EA147B9D62}"/>
              </a:ext>
            </a:extLst>
          </p:cNvPr>
          <p:cNvGrpSpPr/>
          <p:nvPr/>
        </p:nvGrpSpPr>
        <p:grpSpPr>
          <a:xfrm>
            <a:off x="4620812" y="2459908"/>
            <a:ext cx="912065" cy="945117"/>
            <a:chOff x="2642732" y="3576721"/>
            <a:chExt cx="1085850" cy="1085850"/>
          </a:xfrm>
        </p:grpSpPr>
        <p:sp>
          <p:nvSpPr>
            <p:cNvPr id="40" name="Teardrop 39">
              <a:extLst>
                <a:ext uri="{FF2B5EF4-FFF2-40B4-BE49-F238E27FC236}">
                  <a16:creationId xmlns:a16="http://schemas.microsoft.com/office/drawing/2014/main" id="{B05B0BEF-0EE8-E69F-A8BC-CE7E8BE368E2}"/>
                </a:ext>
              </a:extLst>
            </p:cNvPr>
            <p:cNvSpPr/>
            <p:nvPr/>
          </p:nvSpPr>
          <p:spPr>
            <a:xfrm rot="18831677">
              <a:off x="2642732" y="3576721"/>
              <a:ext cx="1085850" cy="1085850"/>
            </a:xfrm>
            <a:prstGeom prst="teardrop">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Tw Cen MT" panose="020B0602020104020603"/>
              </a:endParaRPr>
            </a:p>
          </p:txBody>
        </p:sp>
        <p:sp>
          <p:nvSpPr>
            <p:cNvPr id="41" name="Oval 40">
              <a:extLst>
                <a:ext uri="{FF2B5EF4-FFF2-40B4-BE49-F238E27FC236}">
                  <a16:creationId xmlns:a16="http://schemas.microsoft.com/office/drawing/2014/main" id="{DF653EDD-AF0A-E534-B1B2-F8590B6C4D5B}"/>
                </a:ext>
              </a:extLst>
            </p:cNvPr>
            <p:cNvSpPr/>
            <p:nvPr/>
          </p:nvSpPr>
          <p:spPr>
            <a:xfrm rot="18831677">
              <a:off x="2758422" y="3692090"/>
              <a:ext cx="854471" cy="854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Tw Cen MT" panose="020B0602020104020603"/>
              </a:endParaRPr>
            </a:p>
          </p:txBody>
        </p:sp>
      </p:grpSp>
      <p:pic>
        <p:nvPicPr>
          <p:cNvPr id="1028" name="Picture 4" descr="DRINKING WATER INSPECTORATE Logo - Waterline">
            <a:extLst>
              <a:ext uri="{FF2B5EF4-FFF2-40B4-BE49-F238E27FC236}">
                <a16:creationId xmlns:a16="http://schemas.microsoft.com/office/drawing/2014/main" id="{FA0EE45A-001E-55EB-8969-02218CA9445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39522" y="2689568"/>
            <a:ext cx="528362" cy="45639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SwimTrek raises 1000 Pounds for the Marine Conservation... | SwimTrek">
            <a:extLst>
              <a:ext uri="{FF2B5EF4-FFF2-40B4-BE49-F238E27FC236}">
                <a16:creationId xmlns:a16="http://schemas.microsoft.com/office/drawing/2014/main" id="{6AC67602-E44F-0FBB-39A3-8CCA939E2C6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45019" y="4001300"/>
            <a:ext cx="474647" cy="355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374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B1981535-B5AA-4E0C-ACE5-925CC19B20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1" y="-1"/>
            <a:ext cx="9144002" cy="514350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BF97D060-AA7E-4411-BA62-28BD1EBD55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useBgFill="1">
        <p:nvSpPr>
          <p:cNvPr id="49" name="Rectangle 43">
            <a:extLst>
              <a:ext uri="{FF2B5EF4-FFF2-40B4-BE49-F238E27FC236}">
                <a16:creationId xmlns:a16="http://schemas.microsoft.com/office/drawing/2014/main" id="{40C1BC1E-153D-4DA3-87A4-314B61BC49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Tw Cen MT" panose="020B0602020104020603"/>
            </a:endParaRPr>
          </a:p>
        </p:txBody>
      </p:sp>
      <p:sp>
        <p:nvSpPr>
          <p:cNvPr id="50" name="Rectangle 45">
            <a:extLst>
              <a:ext uri="{FF2B5EF4-FFF2-40B4-BE49-F238E27FC236}">
                <a16:creationId xmlns:a16="http://schemas.microsoft.com/office/drawing/2014/main" id="{FB5A56C3-A6D4-4D92-8AE6-10218C076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Tw Cen MT" panose="020B0602020104020603"/>
            </a:endParaRPr>
          </a:p>
        </p:txBody>
      </p:sp>
      <p:pic>
        <p:nvPicPr>
          <p:cNvPr id="5" name="Picture 4">
            <a:extLst>
              <a:ext uri="{FF2B5EF4-FFF2-40B4-BE49-F238E27FC236}">
                <a16:creationId xmlns:a16="http://schemas.microsoft.com/office/drawing/2014/main" id="{A8A833EF-813C-19E0-4C6B-008D1817677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646" b="96825" l="9921" r="89881">
                        <a14:foregroundMark x1="39931" y1="7672" x2="58532" y2="27513"/>
                        <a14:foregroundMark x1="39683" y1="7407" x2="39931" y2="7672"/>
                        <a14:foregroundMark x1="49008" y1="3439" x2="50794" y2="2646"/>
                        <a14:foregroundMark x1="67063" y1="28571" x2="84127" y2="53439"/>
                        <a14:foregroundMark x1="26984" y1="87037" x2="38690" y2="74868"/>
                        <a14:foregroundMark x1="59722" y1="87831" x2="73810" y2="78042"/>
                        <a14:foregroundMark x1="63690" y1="96825" x2="66667" y2="95767"/>
                        <a14:foregroundMark x1="31746" y1="89418" x2="34921" y2="85979"/>
                        <a14:backgroundMark x1="66468" y1="28571" x2="66468" y2="28571"/>
                        <a14:backgroundMark x1="66270" y1="28836" x2="67262" y2="28307"/>
                        <a14:backgroundMark x1="66071" y1="28836" x2="66865" y2="27513"/>
                        <a14:backgroundMark x1="66667" y1="28307" x2="64087" y2="28571"/>
                        <a14:backgroundMark x1="65873" y1="29630" x2="67460" y2="27513"/>
                        <a14:backgroundMark x1="39087" y1="7672" x2="39087" y2="7672"/>
                        <a14:backgroundMark x1="38889" y1="7937" x2="39484" y2="6614"/>
                        <a14:backgroundMark x1="39484" y1="7407" x2="39484" y2="7407"/>
                        <a14:backgroundMark x1="39484" y1="7143" x2="39484" y2="7143"/>
                      </a14:backgroundRemoval>
                    </a14:imgEffect>
                  </a14:imgLayer>
                </a14:imgProps>
              </a:ext>
              <a:ext uri="{28A0092B-C50C-407E-A947-70E740481C1C}">
                <a14:useLocalDpi xmlns:a14="http://schemas.microsoft.com/office/drawing/2010/main" val="0"/>
              </a:ext>
            </a:extLst>
          </a:blip>
          <a:stretch>
            <a:fillRect/>
          </a:stretch>
        </p:blipFill>
        <p:spPr>
          <a:xfrm>
            <a:off x="2633545" y="1098960"/>
            <a:ext cx="3903706" cy="2927777"/>
          </a:xfrm>
          <a:prstGeom prst="rect">
            <a:avLst/>
          </a:prstGeom>
        </p:spPr>
      </p:pic>
      <p:sp>
        <p:nvSpPr>
          <p:cNvPr id="7" name="Rounded Rectangle 6">
            <a:extLst>
              <a:ext uri="{FF2B5EF4-FFF2-40B4-BE49-F238E27FC236}">
                <a16:creationId xmlns:a16="http://schemas.microsoft.com/office/drawing/2014/main" id="{AB60B82D-2BE2-C882-F749-D2424772E687}"/>
              </a:ext>
            </a:extLst>
          </p:cNvPr>
          <p:cNvSpPr/>
          <p:nvPr/>
        </p:nvSpPr>
        <p:spPr>
          <a:xfrm>
            <a:off x="3513431" y="3985775"/>
            <a:ext cx="989529" cy="168581"/>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4652">
              <a:spcAft>
                <a:spcPts val="450"/>
              </a:spcAft>
            </a:pPr>
            <a:r>
              <a:rPr lang="en-US" sz="1128">
                <a:solidFill>
                  <a:prstClr val="white"/>
                </a:solidFill>
                <a:latin typeface="Tw Cen MT" panose="020B0602020104020603"/>
              </a:rPr>
              <a:t>Collaboration</a:t>
            </a:r>
            <a:endParaRPr lang="en-US" sz="1200">
              <a:solidFill>
                <a:prstClr val="white"/>
              </a:solidFill>
              <a:latin typeface="Tw Cen MT" panose="020B0602020104020603"/>
            </a:endParaRPr>
          </a:p>
        </p:txBody>
      </p:sp>
      <p:sp>
        <p:nvSpPr>
          <p:cNvPr id="8" name="Rounded Rectangle 7">
            <a:extLst>
              <a:ext uri="{FF2B5EF4-FFF2-40B4-BE49-F238E27FC236}">
                <a16:creationId xmlns:a16="http://schemas.microsoft.com/office/drawing/2014/main" id="{8514225A-8023-B1AE-E9DA-CCE7E5FE9A54}"/>
              </a:ext>
            </a:extLst>
          </p:cNvPr>
          <p:cNvSpPr/>
          <p:nvPr/>
        </p:nvSpPr>
        <p:spPr>
          <a:xfrm>
            <a:off x="5229975" y="2777018"/>
            <a:ext cx="792161" cy="184255"/>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4652">
              <a:spcAft>
                <a:spcPts val="450"/>
              </a:spcAft>
            </a:pPr>
            <a:r>
              <a:rPr lang="en-US" sz="1050" dirty="0">
                <a:solidFill>
                  <a:prstClr val="white"/>
                </a:solidFill>
                <a:latin typeface="Tw Cen MT" panose="020B0602020104020603"/>
              </a:rPr>
              <a:t>Integration</a:t>
            </a:r>
          </a:p>
        </p:txBody>
      </p:sp>
      <p:sp>
        <p:nvSpPr>
          <p:cNvPr id="9" name="Rounded Rectangle 8">
            <a:extLst>
              <a:ext uri="{FF2B5EF4-FFF2-40B4-BE49-F238E27FC236}">
                <a16:creationId xmlns:a16="http://schemas.microsoft.com/office/drawing/2014/main" id="{CA0D8371-8345-27D6-A7C4-76D4A069F596}"/>
              </a:ext>
            </a:extLst>
          </p:cNvPr>
          <p:cNvSpPr/>
          <p:nvPr/>
        </p:nvSpPr>
        <p:spPr>
          <a:xfrm>
            <a:off x="4222299" y="2046706"/>
            <a:ext cx="765091" cy="198000"/>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4652">
              <a:spcAft>
                <a:spcPts val="450"/>
              </a:spcAft>
            </a:pPr>
            <a:r>
              <a:rPr lang="en-US" sz="1050" dirty="0">
                <a:solidFill>
                  <a:prstClr val="white"/>
                </a:solidFill>
                <a:latin typeface="Tw Cen MT" panose="020B0602020104020603"/>
              </a:rPr>
              <a:t>Prevention</a:t>
            </a:r>
          </a:p>
        </p:txBody>
      </p:sp>
      <p:sp>
        <p:nvSpPr>
          <p:cNvPr id="10" name="Rounded Rectangle 9">
            <a:extLst>
              <a:ext uri="{FF2B5EF4-FFF2-40B4-BE49-F238E27FC236}">
                <a16:creationId xmlns:a16="http://schemas.microsoft.com/office/drawing/2014/main" id="{A47468E0-89F2-4EB2-58DA-E7F97810D085}"/>
              </a:ext>
            </a:extLst>
          </p:cNvPr>
          <p:cNvSpPr/>
          <p:nvPr/>
        </p:nvSpPr>
        <p:spPr>
          <a:xfrm>
            <a:off x="4787808" y="3981763"/>
            <a:ext cx="989529" cy="168581"/>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4652">
              <a:spcAft>
                <a:spcPts val="450"/>
              </a:spcAft>
            </a:pPr>
            <a:r>
              <a:rPr lang="en-US" sz="1128">
                <a:solidFill>
                  <a:prstClr val="white"/>
                </a:solidFill>
                <a:latin typeface="Tw Cen MT" panose="020B0602020104020603"/>
              </a:rPr>
              <a:t>Engagement</a:t>
            </a:r>
            <a:endParaRPr lang="en-US" sz="1200">
              <a:solidFill>
                <a:prstClr val="white"/>
              </a:solidFill>
              <a:latin typeface="Tw Cen MT" panose="020B0602020104020603"/>
            </a:endParaRPr>
          </a:p>
        </p:txBody>
      </p:sp>
      <p:sp>
        <p:nvSpPr>
          <p:cNvPr id="11" name="Rounded Rectangle 10">
            <a:extLst>
              <a:ext uri="{FF2B5EF4-FFF2-40B4-BE49-F238E27FC236}">
                <a16:creationId xmlns:a16="http://schemas.microsoft.com/office/drawing/2014/main" id="{529AF4C9-C8CD-7BD0-29E0-B586213EBE0F}"/>
              </a:ext>
            </a:extLst>
          </p:cNvPr>
          <p:cNvSpPr/>
          <p:nvPr/>
        </p:nvSpPr>
        <p:spPr>
          <a:xfrm>
            <a:off x="3197732" y="2750371"/>
            <a:ext cx="792161" cy="168581"/>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4652">
              <a:spcAft>
                <a:spcPts val="450"/>
              </a:spcAft>
            </a:pPr>
            <a:r>
              <a:rPr lang="en-US" sz="1128">
                <a:solidFill>
                  <a:prstClr val="white"/>
                </a:solidFill>
                <a:latin typeface="Tw Cen MT" panose="020B0602020104020603"/>
              </a:rPr>
              <a:t>Long Term</a:t>
            </a:r>
            <a:endParaRPr lang="en-US" sz="1200">
              <a:solidFill>
                <a:prstClr val="white"/>
              </a:solidFill>
              <a:latin typeface="Tw Cen MT" panose="020B0602020104020603"/>
            </a:endParaRPr>
          </a:p>
        </p:txBody>
      </p:sp>
      <p:sp>
        <p:nvSpPr>
          <p:cNvPr id="12" name="Rounded Rectangle 11">
            <a:extLst>
              <a:ext uri="{FF2B5EF4-FFF2-40B4-BE49-F238E27FC236}">
                <a16:creationId xmlns:a16="http://schemas.microsoft.com/office/drawing/2014/main" id="{0C844892-1BBD-8E3A-EC96-5A90EA33CA5B}"/>
              </a:ext>
            </a:extLst>
          </p:cNvPr>
          <p:cNvSpPr/>
          <p:nvPr/>
        </p:nvSpPr>
        <p:spPr>
          <a:xfrm>
            <a:off x="482600" y="3732222"/>
            <a:ext cx="2469075" cy="631223"/>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4652">
              <a:spcAft>
                <a:spcPts val="450"/>
              </a:spcAft>
            </a:pPr>
            <a:r>
              <a:rPr lang="en-GB" sz="1128">
                <a:solidFill>
                  <a:prstClr val="white"/>
                </a:solidFill>
                <a:latin typeface="Arial" panose="020B0604020202020204" pitchFamily="34" charset="0"/>
                <a:cs typeface="Arial" panose="020B0604020202020204" pitchFamily="34" charset="0"/>
              </a:rPr>
              <a:t>Work collaboratively – across organisations, but also with other stakeholders and group members</a:t>
            </a:r>
            <a:endParaRPr lang="en-GB" sz="1200">
              <a:solidFill>
                <a:prstClr val="white"/>
              </a:solidFill>
              <a:latin typeface="Arial" panose="020B0604020202020204" pitchFamily="34" charset="0"/>
              <a:cs typeface="Arial" panose="020B0604020202020204" pitchFamily="34" charset="0"/>
            </a:endParaRPr>
          </a:p>
        </p:txBody>
      </p:sp>
      <p:cxnSp>
        <p:nvCxnSpPr>
          <p:cNvPr id="15" name="Curved Connector 14">
            <a:extLst>
              <a:ext uri="{FF2B5EF4-FFF2-40B4-BE49-F238E27FC236}">
                <a16:creationId xmlns:a16="http://schemas.microsoft.com/office/drawing/2014/main" id="{C9C8B647-EDDA-EC33-03EF-F8BC761D80E7}"/>
              </a:ext>
            </a:extLst>
          </p:cNvPr>
          <p:cNvCxnSpPr/>
          <p:nvPr/>
        </p:nvCxnSpPr>
        <p:spPr>
          <a:xfrm rot="10800000" flipV="1">
            <a:off x="2951677" y="3721062"/>
            <a:ext cx="492112" cy="374248"/>
          </a:xfrm>
          <a:prstGeom prst="curvedConnector3">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a:extLst>
              <a:ext uri="{FF2B5EF4-FFF2-40B4-BE49-F238E27FC236}">
                <a16:creationId xmlns:a16="http://schemas.microsoft.com/office/drawing/2014/main" id="{BA5F0053-F9AC-35F8-A8D2-54F8DFAC1EFF}"/>
              </a:ext>
            </a:extLst>
          </p:cNvPr>
          <p:cNvSpPr/>
          <p:nvPr/>
        </p:nvSpPr>
        <p:spPr>
          <a:xfrm>
            <a:off x="644577" y="711061"/>
            <a:ext cx="2532755" cy="77131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4652">
              <a:spcAft>
                <a:spcPts val="450"/>
              </a:spcAft>
            </a:pPr>
            <a:r>
              <a:rPr lang="en-GB" sz="1128">
                <a:solidFill>
                  <a:prstClr val="white"/>
                </a:solidFill>
                <a:latin typeface="Arial" panose="020B0604020202020204" pitchFamily="34" charset="0"/>
                <a:cs typeface="Arial" panose="020B0604020202020204" pitchFamily="34" charset="0"/>
              </a:rPr>
              <a:t>Seek to achieve integrated long term solutions and take account of the short, medium and long term consequences of actions</a:t>
            </a:r>
            <a:endParaRPr lang="en-GB" sz="1200">
              <a:solidFill>
                <a:prstClr val="white"/>
              </a:solidFill>
              <a:latin typeface="Arial" panose="020B0604020202020204" pitchFamily="34" charset="0"/>
              <a:cs typeface="Arial" panose="020B0604020202020204" pitchFamily="34" charset="0"/>
            </a:endParaRPr>
          </a:p>
        </p:txBody>
      </p:sp>
      <p:cxnSp>
        <p:nvCxnSpPr>
          <p:cNvPr id="17" name="Curved Connector 16">
            <a:extLst>
              <a:ext uri="{FF2B5EF4-FFF2-40B4-BE49-F238E27FC236}">
                <a16:creationId xmlns:a16="http://schemas.microsoft.com/office/drawing/2014/main" id="{C016E7FF-4BF6-96A5-2AF6-1EAEAB0352FE}"/>
              </a:ext>
            </a:extLst>
          </p:cNvPr>
          <p:cNvCxnSpPr>
            <a:cxnSpLocks/>
            <a:endCxn id="16" idx="2"/>
          </p:cNvCxnSpPr>
          <p:nvPr/>
        </p:nvCxnSpPr>
        <p:spPr>
          <a:xfrm rot="10800000">
            <a:off x="1910954" y="1482381"/>
            <a:ext cx="1053890" cy="803041"/>
          </a:xfrm>
          <a:prstGeom prst="curvedConnector2">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a:extLst>
              <a:ext uri="{FF2B5EF4-FFF2-40B4-BE49-F238E27FC236}">
                <a16:creationId xmlns:a16="http://schemas.microsoft.com/office/drawing/2014/main" id="{0CA7627D-8DF6-5DEB-2D29-ED3A102AD924}"/>
              </a:ext>
            </a:extLst>
          </p:cNvPr>
          <p:cNvSpPr/>
          <p:nvPr/>
        </p:nvSpPr>
        <p:spPr>
          <a:xfrm>
            <a:off x="6642593" y="3888442"/>
            <a:ext cx="1955945" cy="543997"/>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4652">
              <a:spcAft>
                <a:spcPts val="450"/>
              </a:spcAft>
            </a:pPr>
            <a:r>
              <a:rPr lang="en-GB" sz="1128">
                <a:solidFill>
                  <a:prstClr val="white"/>
                </a:solidFill>
                <a:latin typeface="Arial" panose="020B0604020202020204" pitchFamily="34" charset="0"/>
                <a:cs typeface="Arial" panose="020B0604020202020204" pitchFamily="34" charset="0"/>
              </a:rPr>
              <a:t>Share information and research in confidence </a:t>
            </a:r>
            <a:endParaRPr lang="en-GB" sz="1200">
              <a:solidFill>
                <a:prstClr val="white"/>
              </a:solidFill>
              <a:latin typeface="Arial" panose="020B0604020202020204" pitchFamily="34" charset="0"/>
              <a:cs typeface="Arial" panose="020B0604020202020204" pitchFamily="34" charset="0"/>
            </a:endParaRPr>
          </a:p>
        </p:txBody>
      </p:sp>
      <p:sp>
        <p:nvSpPr>
          <p:cNvPr id="21" name="Rounded Rectangle 20">
            <a:extLst>
              <a:ext uri="{FF2B5EF4-FFF2-40B4-BE49-F238E27FC236}">
                <a16:creationId xmlns:a16="http://schemas.microsoft.com/office/drawing/2014/main" id="{89D3DE0D-0F01-3648-B533-0809BFB0BA15}"/>
              </a:ext>
            </a:extLst>
          </p:cNvPr>
          <p:cNvSpPr/>
          <p:nvPr/>
        </p:nvSpPr>
        <p:spPr>
          <a:xfrm>
            <a:off x="5979872" y="906271"/>
            <a:ext cx="2212141" cy="534355"/>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4652">
              <a:spcAft>
                <a:spcPts val="450"/>
              </a:spcAft>
            </a:pPr>
            <a:r>
              <a:rPr lang="en-GB" sz="1128">
                <a:solidFill>
                  <a:prstClr val="white"/>
                </a:solidFill>
                <a:latin typeface="Arial" panose="020B0604020202020204" pitchFamily="34" charset="0"/>
                <a:cs typeface="Arial" panose="020B0604020202020204" pitchFamily="34" charset="0"/>
              </a:rPr>
              <a:t>Consider how we can do things differently and better</a:t>
            </a:r>
            <a:endParaRPr lang="en-GB" sz="1200">
              <a:solidFill>
                <a:prstClr val="white"/>
              </a:solidFill>
              <a:latin typeface="Arial" panose="020B0604020202020204" pitchFamily="34" charset="0"/>
              <a:cs typeface="Arial" panose="020B0604020202020204" pitchFamily="34" charset="0"/>
            </a:endParaRPr>
          </a:p>
        </p:txBody>
      </p:sp>
      <p:sp>
        <p:nvSpPr>
          <p:cNvPr id="22" name="Rounded Rectangle 21">
            <a:extLst>
              <a:ext uri="{FF2B5EF4-FFF2-40B4-BE49-F238E27FC236}">
                <a16:creationId xmlns:a16="http://schemas.microsoft.com/office/drawing/2014/main" id="{A9EED019-51FE-4DA8-3490-10EE749E98F8}"/>
              </a:ext>
            </a:extLst>
          </p:cNvPr>
          <p:cNvSpPr/>
          <p:nvPr/>
        </p:nvSpPr>
        <p:spPr>
          <a:xfrm>
            <a:off x="6970934" y="2565685"/>
            <a:ext cx="1690466" cy="436105"/>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4652">
              <a:spcAft>
                <a:spcPts val="450"/>
              </a:spcAft>
            </a:pPr>
            <a:r>
              <a:rPr lang="en-GB" sz="1128">
                <a:solidFill>
                  <a:prstClr val="white"/>
                </a:solidFill>
                <a:latin typeface="Arial" panose="020B0604020202020204" pitchFamily="34" charset="0"/>
                <a:cs typeface="Arial" panose="020B0604020202020204" pitchFamily="34" charset="0"/>
              </a:rPr>
              <a:t>Work with integrity and respect</a:t>
            </a:r>
            <a:endParaRPr lang="en-GB" sz="1200">
              <a:solidFill>
                <a:prstClr val="white"/>
              </a:solidFill>
              <a:latin typeface="Arial" panose="020B0604020202020204" pitchFamily="34" charset="0"/>
              <a:cs typeface="Arial" panose="020B0604020202020204" pitchFamily="34" charset="0"/>
            </a:endParaRPr>
          </a:p>
        </p:txBody>
      </p:sp>
      <p:sp>
        <p:nvSpPr>
          <p:cNvPr id="23" name="Rounded Rectangle 22">
            <a:extLst>
              <a:ext uri="{FF2B5EF4-FFF2-40B4-BE49-F238E27FC236}">
                <a16:creationId xmlns:a16="http://schemas.microsoft.com/office/drawing/2014/main" id="{A2A1A48A-9EB8-C441-4F0F-656010318F8D}"/>
              </a:ext>
            </a:extLst>
          </p:cNvPr>
          <p:cNvSpPr/>
          <p:nvPr/>
        </p:nvSpPr>
        <p:spPr>
          <a:xfrm>
            <a:off x="482601" y="2490192"/>
            <a:ext cx="1574248" cy="480886"/>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4652">
              <a:spcAft>
                <a:spcPts val="450"/>
              </a:spcAft>
            </a:pPr>
            <a:r>
              <a:rPr lang="en-GB" sz="1128">
                <a:solidFill>
                  <a:prstClr val="white"/>
                </a:solidFill>
                <a:latin typeface="Arial" panose="020B0604020202020204" pitchFamily="34" charset="0"/>
                <a:cs typeface="Arial" panose="020B0604020202020204" pitchFamily="34" charset="0"/>
              </a:rPr>
              <a:t>Take account of all relevant evidence </a:t>
            </a:r>
            <a:endParaRPr lang="en-GB" sz="1200">
              <a:solidFill>
                <a:prstClr val="white"/>
              </a:solidFill>
              <a:latin typeface="Arial" panose="020B0604020202020204" pitchFamily="34" charset="0"/>
              <a:cs typeface="Arial" panose="020B0604020202020204" pitchFamily="34" charset="0"/>
            </a:endParaRPr>
          </a:p>
        </p:txBody>
      </p:sp>
      <p:cxnSp>
        <p:nvCxnSpPr>
          <p:cNvPr id="26" name="Curved Connector 25">
            <a:extLst>
              <a:ext uri="{FF2B5EF4-FFF2-40B4-BE49-F238E27FC236}">
                <a16:creationId xmlns:a16="http://schemas.microsoft.com/office/drawing/2014/main" id="{30BCA717-32C3-4A00-53E7-4C73A37A38D6}"/>
              </a:ext>
            </a:extLst>
          </p:cNvPr>
          <p:cNvCxnSpPr>
            <a:cxnSpLocks/>
            <a:endCxn id="23" idx="3"/>
          </p:cNvCxnSpPr>
          <p:nvPr/>
        </p:nvCxnSpPr>
        <p:spPr>
          <a:xfrm rot="10800000">
            <a:off x="2056848" y="2730635"/>
            <a:ext cx="828694" cy="301891"/>
          </a:xfrm>
          <a:prstGeom prst="curvedConnector3">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a:extLst>
              <a:ext uri="{FF2B5EF4-FFF2-40B4-BE49-F238E27FC236}">
                <a16:creationId xmlns:a16="http://schemas.microsoft.com/office/drawing/2014/main" id="{12CBD24E-F288-D761-0327-750A4511956F}"/>
              </a:ext>
            </a:extLst>
          </p:cNvPr>
          <p:cNvCxnSpPr>
            <a:cxnSpLocks/>
          </p:cNvCxnSpPr>
          <p:nvPr/>
        </p:nvCxnSpPr>
        <p:spPr>
          <a:xfrm flipV="1">
            <a:off x="5394256" y="1163848"/>
            <a:ext cx="516065" cy="470609"/>
          </a:xfrm>
          <a:prstGeom prst="curvedConnector3">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urved Connector 32">
            <a:extLst>
              <a:ext uri="{FF2B5EF4-FFF2-40B4-BE49-F238E27FC236}">
                <a16:creationId xmlns:a16="http://schemas.microsoft.com/office/drawing/2014/main" id="{6196D6AB-4E2A-98C2-5456-20CA002CEDEC}"/>
              </a:ext>
            </a:extLst>
          </p:cNvPr>
          <p:cNvCxnSpPr>
            <a:cxnSpLocks/>
          </p:cNvCxnSpPr>
          <p:nvPr/>
        </p:nvCxnSpPr>
        <p:spPr>
          <a:xfrm flipV="1">
            <a:off x="6188461" y="2797221"/>
            <a:ext cx="697580" cy="404734"/>
          </a:xfrm>
          <a:prstGeom prst="curvedConnector3">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urved Connector 34">
            <a:extLst>
              <a:ext uri="{FF2B5EF4-FFF2-40B4-BE49-F238E27FC236}">
                <a16:creationId xmlns:a16="http://schemas.microsoft.com/office/drawing/2014/main" id="{B61456B1-B593-C343-3BFA-234509A88233}"/>
              </a:ext>
            </a:extLst>
          </p:cNvPr>
          <p:cNvCxnSpPr>
            <a:cxnSpLocks/>
            <a:endCxn id="20" idx="1"/>
          </p:cNvCxnSpPr>
          <p:nvPr/>
        </p:nvCxnSpPr>
        <p:spPr>
          <a:xfrm>
            <a:off x="5846981" y="3436500"/>
            <a:ext cx="795613" cy="723940"/>
          </a:xfrm>
          <a:prstGeom prst="curvedConnector3">
            <a:avLst>
              <a:gd name="adj1" fmla="val 50000"/>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618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20" grpId="0" animBg="1"/>
      <p:bldP spid="21" grpId="0" animBg="1"/>
      <p:bldP spid="22"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pic>
        <p:nvPicPr>
          <p:cNvPr id="2059" name="Picture 2">
            <a:extLst>
              <a:ext uri="{FF2B5EF4-FFF2-40B4-BE49-F238E27FC236}">
                <a16:creationId xmlns:a16="http://schemas.microsoft.com/office/drawing/2014/main" id="{A2E8AA93-CCAB-4563-9889-DDA1CE01AC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1" y="0"/>
            <a:ext cx="9144002" cy="5143501"/>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2060">
            <a:extLst>
              <a:ext uri="{FF2B5EF4-FFF2-40B4-BE49-F238E27FC236}">
                <a16:creationId xmlns:a16="http://schemas.microsoft.com/office/drawing/2014/main" id="{E9C37A13-BB6F-416A-B134-00BFFFF42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useBgFill="1">
        <p:nvSpPr>
          <p:cNvPr id="2063" name="Rectangle 2062">
            <a:extLst>
              <a:ext uri="{FF2B5EF4-FFF2-40B4-BE49-F238E27FC236}">
                <a16:creationId xmlns:a16="http://schemas.microsoft.com/office/drawing/2014/main" id="{58AD57F5-609B-4A74-AE72-119F7FAB74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Tw Cen MT" panose="020B0602020104020603"/>
            </a:endParaRPr>
          </a:p>
        </p:txBody>
      </p:sp>
      <p:pic>
        <p:nvPicPr>
          <p:cNvPr id="2065" name="Picture 2">
            <a:extLst>
              <a:ext uri="{FF2B5EF4-FFF2-40B4-BE49-F238E27FC236}">
                <a16:creationId xmlns:a16="http://schemas.microsoft.com/office/drawing/2014/main" id="{57943D15-4D39-481C-8CEF-C5053DF346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1" y="-1"/>
            <a:ext cx="9144002" cy="51435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lastic in our oceans, microplastic in our bodies - Osmosys">
            <a:extLst>
              <a:ext uri="{FF2B5EF4-FFF2-40B4-BE49-F238E27FC236}">
                <a16:creationId xmlns:a16="http://schemas.microsoft.com/office/drawing/2014/main" id="{3CF483B7-FCD9-DC13-2E87-442511D5F03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2834" r="7180"/>
          <a:stretch/>
        </p:blipFill>
        <p:spPr bwMode="auto">
          <a:xfrm>
            <a:off x="16" y="7"/>
            <a:ext cx="4570793" cy="51434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tters: Sheep dip reality - 'the only effective way to combat this  dreadful disease is sheep dip' | Farm News | Farmers Guardian">
            <a:extLst>
              <a:ext uri="{FF2B5EF4-FFF2-40B4-BE49-F238E27FC236}">
                <a16:creationId xmlns:a16="http://schemas.microsoft.com/office/drawing/2014/main" id="{F346DEB3-5296-BFC5-3C6C-0A8C1C2DD8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49" r="25476" b="-1"/>
          <a:stretch/>
        </p:blipFill>
        <p:spPr bwMode="auto">
          <a:xfrm>
            <a:off x="4573192" y="7"/>
            <a:ext cx="4570808" cy="5143493"/>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2066">
            <a:extLst>
              <a:ext uri="{FF2B5EF4-FFF2-40B4-BE49-F238E27FC236}">
                <a16:creationId xmlns:a16="http://schemas.microsoft.com/office/drawing/2014/main" id="{A62A60F1-9EDD-4AF1-99F3-389DD2AA3B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069" name="Rounded Rectangle 14">
            <a:extLst>
              <a:ext uri="{FF2B5EF4-FFF2-40B4-BE49-F238E27FC236}">
                <a16:creationId xmlns:a16="http://schemas.microsoft.com/office/drawing/2014/main" id="{8E8B8B1F-7D1C-482D-BC08-DD34D56F1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78670" y="614363"/>
            <a:ext cx="7528204" cy="3729037"/>
          </a:xfrm>
          <a:prstGeom prst="roundRect">
            <a:avLst>
              <a:gd name="adj" fmla="val 4333"/>
            </a:avLst>
          </a:prstGeom>
          <a:solidFill>
            <a:srgbClr val="000001">
              <a:alpha val="85098"/>
            </a:srgbClr>
          </a:solidFill>
          <a:ln w="82550">
            <a:solidFill>
              <a:srgbClr val="EAEAEA"/>
            </a:solidFill>
          </a:ln>
          <a:scene3d>
            <a:camera prst="orthographicFront"/>
            <a:lightRig rig="threePt" dir="t"/>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Tw Cen MT" panose="020B0602020104020603"/>
            </a:endParaRPr>
          </a:p>
        </p:txBody>
      </p:sp>
      <p:sp>
        <p:nvSpPr>
          <p:cNvPr id="2" name="Title 1">
            <a:extLst>
              <a:ext uri="{FF2B5EF4-FFF2-40B4-BE49-F238E27FC236}">
                <a16:creationId xmlns:a16="http://schemas.microsoft.com/office/drawing/2014/main" id="{0B4C4958-C04D-2636-3D19-57FFC147DA45}"/>
              </a:ext>
            </a:extLst>
          </p:cNvPr>
          <p:cNvSpPr>
            <a:spLocks noGrp="1"/>
          </p:cNvSpPr>
          <p:nvPr>
            <p:ph type="title"/>
          </p:nvPr>
        </p:nvSpPr>
        <p:spPr>
          <a:xfrm>
            <a:off x="877530" y="707923"/>
            <a:ext cx="7307825" cy="953098"/>
          </a:xfrm>
        </p:spPr>
        <p:txBody>
          <a:bodyPr spcFirstLastPara="1" vert="horz" wrap="square" lIns="68580" tIns="34290" rIns="68580" bIns="34290" rtlCol="0" anchor="ctr" anchorCtr="0">
            <a:normAutofit/>
          </a:bodyPr>
          <a:lstStyle/>
          <a:p>
            <a:pPr>
              <a:spcBef>
                <a:spcPct val="0"/>
              </a:spcBef>
            </a:pPr>
            <a:r>
              <a:rPr lang="en-US">
                <a:solidFill>
                  <a:schemeClr val="bg1"/>
                </a:solidFill>
              </a:rPr>
              <a:t>What did we find?</a:t>
            </a:r>
          </a:p>
        </p:txBody>
      </p:sp>
      <p:graphicFrame>
        <p:nvGraphicFramePr>
          <p:cNvPr id="10" name="Text Placeholder 2">
            <a:extLst>
              <a:ext uri="{FF2B5EF4-FFF2-40B4-BE49-F238E27FC236}">
                <a16:creationId xmlns:a16="http://schemas.microsoft.com/office/drawing/2014/main" id="{D8DB6B32-A77F-DA6E-4581-76C7941B5679}"/>
              </a:ext>
            </a:extLst>
          </p:cNvPr>
          <p:cNvGraphicFramePr/>
          <p:nvPr/>
        </p:nvGraphicFramePr>
        <p:xfrm>
          <a:off x="877529" y="1775320"/>
          <a:ext cx="7307826" cy="245009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09758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7045EDB-9848-48E1-AF93-51B94A6B4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Tw Cen MT" panose="020B0602020104020603"/>
            </a:endParaRPr>
          </a:p>
        </p:txBody>
      </p:sp>
      <p:sp>
        <p:nvSpPr>
          <p:cNvPr id="2" name="Title 1"/>
          <p:cNvSpPr>
            <a:spLocks noGrp="1"/>
          </p:cNvSpPr>
          <p:nvPr>
            <p:ph type="title"/>
          </p:nvPr>
        </p:nvSpPr>
        <p:spPr>
          <a:xfrm>
            <a:off x="685332" y="1007993"/>
            <a:ext cx="2358979" cy="3117942"/>
          </a:xfrm>
        </p:spPr>
        <p:txBody>
          <a:bodyPr>
            <a:normAutofit/>
          </a:bodyPr>
          <a:lstStyle/>
          <a:p>
            <a:pPr algn="l"/>
            <a:r>
              <a:rPr lang="en-GB" sz="3300" cap="none">
                <a:latin typeface="Arial" panose="020B0604020202020204" pitchFamily="34" charset="0"/>
                <a:cs typeface="Arial" panose="020B0604020202020204" pitchFamily="34" charset="0"/>
              </a:rPr>
              <a:t>Next Steps</a:t>
            </a:r>
            <a:r>
              <a:rPr lang="en-GB" sz="3300" cap="none"/>
              <a:t> </a:t>
            </a:r>
          </a:p>
        </p:txBody>
      </p:sp>
      <p:sp>
        <p:nvSpPr>
          <p:cNvPr id="21" name="Rectangle: Rounded Corners 20">
            <a:extLst>
              <a:ext uri="{FF2B5EF4-FFF2-40B4-BE49-F238E27FC236}">
                <a16:creationId xmlns:a16="http://schemas.microsoft.com/office/drawing/2014/main" id="{099DAEF2-2587-42F9-A6E0-D0002FD4D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3" y="940184"/>
            <a:ext cx="5194739" cy="3253562"/>
          </a:xfrm>
          <a:prstGeom prst="roundRect">
            <a:avLst>
              <a:gd name="adj" fmla="val 2158"/>
            </a:avLst>
          </a:prstGeom>
          <a:gradFill>
            <a:gsLst>
              <a:gs pos="0">
                <a:schemeClr val="bg1">
                  <a:lumMod val="95000"/>
                </a:schemeClr>
              </a:gs>
              <a:gs pos="100000">
                <a:schemeClr val="bg1">
                  <a:lumMod val="85000"/>
                </a:schemeClr>
              </a:gs>
            </a:gsLst>
            <a:lin ang="5400000" scaled="0"/>
          </a:gradFill>
          <a:ln w="82550" cap="sq">
            <a:solidFill>
              <a:schemeClr val="bg1">
                <a:lumMod val="95000"/>
              </a:schemeClr>
            </a:solidFill>
            <a:miter lim="800000"/>
          </a:ln>
          <a:scene3d>
            <a:camera prst="orthographicFront"/>
            <a:lightRig rig="threePt" dir="t">
              <a:rot lat="0" lon="0" rev="2700000"/>
            </a:lightRig>
          </a:scene3d>
          <a:sp3d contourW="6350">
            <a:bevelT h="38100"/>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Tw Cen MT" panose="020B0602020104020603"/>
            </a:endParaRPr>
          </a:p>
        </p:txBody>
      </p:sp>
      <p:pic>
        <p:nvPicPr>
          <p:cNvPr id="23" name="Picture 22">
            <a:extLst>
              <a:ext uri="{FF2B5EF4-FFF2-40B4-BE49-F238E27FC236}">
                <a16:creationId xmlns:a16="http://schemas.microsoft.com/office/drawing/2014/main" id="{F96B48BD-04DD-4A15-B184-476ECCC40E5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b="74141"/>
          <a:stretch/>
        </p:blipFill>
        <p:spPr>
          <a:xfrm>
            <a:off x="0" y="1"/>
            <a:ext cx="9144000" cy="1330037"/>
          </a:xfrm>
          <a:prstGeom prst="rect">
            <a:avLst/>
          </a:prstGeom>
        </p:spPr>
      </p:pic>
      <p:sp>
        <p:nvSpPr>
          <p:cNvPr id="4" name="Rounded Rectangle 3">
            <a:extLst>
              <a:ext uri="{FF2B5EF4-FFF2-40B4-BE49-F238E27FC236}">
                <a16:creationId xmlns:a16="http://schemas.microsoft.com/office/drawing/2014/main" id="{1199DEDB-A6AF-A3C9-549C-9E09DC2ADD0D}"/>
              </a:ext>
            </a:extLst>
          </p:cNvPr>
          <p:cNvSpPr/>
          <p:nvPr/>
        </p:nvSpPr>
        <p:spPr>
          <a:xfrm>
            <a:off x="3723578" y="1815210"/>
            <a:ext cx="1104884" cy="702467"/>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69088">
              <a:spcAft>
                <a:spcPts val="270"/>
              </a:spcAft>
            </a:pPr>
            <a:r>
              <a:rPr lang="en-GB" sz="821">
                <a:solidFill>
                  <a:prstClr val="white"/>
                </a:solidFill>
                <a:latin typeface="Arial Black" panose="020B0A04020102020204" pitchFamily="34" charset="0"/>
              </a:rPr>
              <a:t>Influence policy development in Wales</a:t>
            </a:r>
            <a:endParaRPr lang="en-GB" sz="1200">
              <a:solidFill>
                <a:prstClr val="white"/>
              </a:solidFill>
              <a:latin typeface="Arial Black" panose="020B0A04020102020204" pitchFamily="34" charset="0"/>
            </a:endParaRPr>
          </a:p>
        </p:txBody>
      </p:sp>
      <p:sp>
        <p:nvSpPr>
          <p:cNvPr id="6" name="Rounded Rectangle 5">
            <a:extLst>
              <a:ext uri="{FF2B5EF4-FFF2-40B4-BE49-F238E27FC236}">
                <a16:creationId xmlns:a16="http://schemas.microsoft.com/office/drawing/2014/main" id="{A2E62F38-CC77-EB38-B0E6-305615C80B55}"/>
              </a:ext>
            </a:extLst>
          </p:cNvPr>
          <p:cNvSpPr/>
          <p:nvPr/>
        </p:nvSpPr>
        <p:spPr>
          <a:xfrm>
            <a:off x="4898010" y="1815211"/>
            <a:ext cx="1096520" cy="702467"/>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69088">
              <a:spcAft>
                <a:spcPts val="270"/>
              </a:spcAft>
            </a:pPr>
            <a:r>
              <a:rPr lang="en-GB" sz="821" dirty="0">
                <a:solidFill>
                  <a:prstClr val="white"/>
                </a:solidFill>
                <a:latin typeface="Arial Black" panose="020B0A04020102020204" pitchFamily="34" charset="0"/>
              </a:rPr>
              <a:t>Influence policy  developments at UK level </a:t>
            </a:r>
            <a:endParaRPr lang="en-GB" sz="1200" dirty="0">
              <a:solidFill>
                <a:prstClr val="white"/>
              </a:solidFill>
              <a:latin typeface="Arial Black" panose="020B0A04020102020204" pitchFamily="34" charset="0"/>
            </a:endParaRPr>
          </a:p>
        </p:txBody>
      </p:sp>
      <p:sp>
        <p:nvSpPr>
          <p:cNvPr id="7" name="Rounded Rectangle 6">
            <a:extLst>
              <a:ext uri="{FF2B5EF4-FFF2-40B4-BE49-F238E27FC236}">
                <a16:creationId xmlns:a16="http://schemas.microsoft.com/office/drawing/2014/main" id="{CE993719-E793-F140-14ED-EBE6B234A2AB}"/>
              </a:ext>
            </a:extLst>
          </p:cNvPr>
          <p:cNvSpPr/>
          <p:nvPr/>
        </p:nvSpPr>
        <p:spPr>
          <a:xfrm>
            <a:off x="6072441" y="1822518"/>
            <a:ext cx="1135618" cy="702467"/>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69088">
              <a:spcAft>
                <a:spcPts val="270"/>
              </a:spcAft>
            </a:pPr>
            <a:r>
              <a:rPr lang="en-GB" sz="616">
                <a:solidFill>
                  <a:prstClr val="white"/>
                </a:solidFill>
                <a:latin typeface="Arial Black" panose="020B0A04020102020204" pitchFamily="34" charset="0"/>
              </a:rPr>
              <a:t>Identify chemicals of emerging concern and identify actions to ensure a high level of environmental protection</a:t>
            </a:r>
            <a:endParaRPr lang="en-GB" sz="900">
              <a:solidFill>
                <a:prstClr val="white"/>
              </a:solidFill>
              <a:latin typeface="Arial Black" panose="020B0A04020102020204" pitchFamily="34" charset="0"/>
            </a:endParaRPr>
          </a:p>
        </p:txBody>
      </p:sp>
      <p:sp>
        <p:nvSpPr>
          <p:cNvPr id="9" name="Rounded Rectangle 8">
            <a:extLst>
              <a:ext uri="{FF2B5EF4-FFF2-40B4-BE49-F238E27FC236}">
                <a16:creationId xmlns:a16="http://schemas.microsoft.com/office/drawing/2014/main" id="{72011250-920B-1D99-AC53-98D4A417FC2C}"/>
              </a:ext>
            </a:extLst>
          </p:cNvPr>
          <p:cNvSpPr/>
          <p:nvPr/>
        </p:nvSpPr>
        <p:spPr>
          <a:xfrm>
            <a:off x="7285971" y="1822517"/>
            <a:ext cx="1135618" cy="702467"/>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69088">
              <a:spcAft>
                <a:spcPts val="270"/>
              </a:spcAft>
            </a:pPr>
            <a:r>
              <a:rPr lang="en-GB" sz="821">
                <a:solidFill>
                  <a:prstClr val="white"/>
                </a:solidFill>
                <a:latin typeface="Arial Black" panose="020B0A04020102020204" pitchFamily="34" charset="0"/>
              </a:rPr>
              <a:t>Support monitoring and evidence needs</a:t>
            </a:r>
            <a:endParaRPr lang="en-GB" sz="1200">
              <a:solidFill>
                <a:prstClr val="white"/>
              </a:solidFill>
              <a:latin typeface="Arial Black" panose="020B0A04020102020204" pitchFamily="34" charset="0"/>
            </a:endParaRPr>
          </a:p>
        </p:txBody>
      </p:sp>
      <p:sp>
        <p:nvSpPr>
          <p:cNvPr id="10" name="Rounded Rectangle 9">
            <a:extLst>
              <a:ext uri="{FF2B5EF4-FFF2-40B4-BE49-F238E27FC236}">
                <a16:creationId xmlns:a16="http://schemas.microsoft.com/office/drawing/2014/main" id="{73BBEF78-993C-B8F2-D9D9-A6C4CB9D177B}"/>
              </a:ext>
            </a:extLst>
          </p:cNvPr>
          <p:cNvSpPr/>
          <p:nvPr/>
        </p:nvSpPr>
        <p:spPr>
          <a:xfrm>
            <a:off x="3723861" y="2616253"/>
            <a:ext cx="1104601" cy="702467"/>
          </a:xfrm>
          <a:prstGeom prst="roundRect">
            <a:avLst/>
          </a:prstGeom>
          <a:solidFill>
            <a:srgbClr val="A1CC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69088">
              <a:spcAft>
                <a:spcPts val="270"/>
              </a:spcAft>
            </a:pPr>
            <a:r>
              <a:rPr lang="en-GB" sz="821">
                <a:solidFill>
                  <a:prstClr val="white"/>
                </a:solidFill>
                <a:latin typeface="Arial Black" panose="020B0A04020102020204" pitchFamily="34" charset="0"/>
              </a:rPr>
              <a:t>Identify evidence gaps</a:t>
            </a:r>
            <a:endParaRPr lang="en-GB" sz="1200">
              <a:solidFill>
                <a:prstClr val="white"/>
              </a:solidFill>
              <a:latin typeface="Arial Black" panose="020B0A04020102020204" pitchFamily="34" charset="0"/>
            </a:endParaRPr>
          </a:p>
        </p:txBody>
      </p:sp>
      <p:sp>
        <p:nvSpPr>
          <p:cNvPr id="11" name="Rounded Rectangle 10">
            <a:extLst>
              <a:ext uri="{FF2B5EF4-FFF2-40B4-BE49-F238E27FC236}">
                <a16:creationId xmlns:a16="http://schemas.microsoft.com/office/drawing/2014/main" id="{7B46B08E-7362-4EF8-BE58-2E1C9BA472F8}"/>
              </a:ext>
            </a:extLst>
          </p:cNvPr>
          <p:cNvSpPr/>
          <p:nvPr/>
        </p:nvSpPr>
        <p:spPr>
          <a:xfrm>
            <a:off x="4898293" y="2616253"/>
            <a:ext cx="1104601" cy="702467"/>
          </a:xfrm>
          <a:prstGeom prst="round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69088">
              <a:spcAft>
                <a:spcPts val="270"/>
              </a:spcAft>
            </a:pPr>
            <a:r>
              <a:rPr lang="en-GB" sz="821" dirty="0">
                <a:solidFill>
                  <a:prstClr val="white"/>
                </a:solidFill>
                <a:latin typeface="Arial Black" panose="020B0A04020102020204" pitchFamily="34" charset="0"/>
              </a:rPr>
              <a:t>Set up subgroups to focus on Wales-specific issues </a:t>
            </a:r>
            <a:endParaRPr lang="en-GB" sz="1200" dirty="0">
              <a:solidFill>
                <a:prstClr val="white"/>
              </a:solidFill>
              <a:latin typeface="Arial Black" panose="020B0A04020102020204" pitchFamily="34" charset="0"/>
            </a:endParaRPr>
          </a:p>
        </p:txBody>
      </p:sp>
      <p:sp>
        <p:nvSpPr>
          <p:cNvPr id="12" name="Rounded Rectangle 11">
            <a:extLst>
              <a:ext uri="{FF2B5EF4-FFF2-40B4-BE49-F238E27FC236}">
                <a16:creationId xmlns:a16="http://schemas.microsoft.com/office/drawing/2014/main" id="{FF4C05C3-D69B-5EE2-5230-3053672DED32}"/>
              </a:ext>
            </a:extLst>
          </p:cNvPr>
          <p:cNvSpPr/>
          <p:nvPr/>
        </p:nvSpPr>
        <p:spPr>
          <a:xfrm>
            <a:off x="6072725" y="2616253"/>
            <a:ext cx="1104601" cy="702467"/>
          </a:xfrm>
          <a:prstGeom prst="round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69088">
              <a:spcAft>
                <a:spcPts val="270"/>
              </a:spcAft>
            </a:pPr>
            <a:r>
              <a:rPr lang="en-GB" sz="765" dirty="0">
                <a:solidFill>
                  <a:prstClr val="white"/>
                </a:solidFill>
                <a:latin typeface="Arial Black" panose="020B0A04020102020204" pitchFamily="34" charset="0"/>
              </a:rPr>
              <a:t>Contribute to the development of policy and legislative interventions </a:t>
            </a:r>
            <a:endParaRPr lang="en-GB" sz="1275" dirty="0">
              <a:solidFill>
                <a:prstClr val="white"/>
              </a:solidFill>
              <a:latin typeface="Arial Black" panose="020B0A04020102020204" pitchFamily="34" charset="0"/>
            </a:endParaRPr>
          </a:p>
        </p:txBody>
      </p:sp>
      <p:sp>
        <p:nvSpPr>
          <p:cNvPr id="14" name="Rounded Rectangle 13">
            <a:extLst>
              <a:ext uri="{FF2B5EF4-FFF2-40B4-BE49-F238E27FC236}">
                <a16:creationId xmlns:a16="http://schemas.microsoft.com/office/drawing/2014/main" id="{19BAFB32-2B11-EBA0-74D1-BD1755BFCF33}"/>
              </a:ext>
            </a:extLst>
          </p:cNvPr>
          <p:cNvSpPr/>
          <p:nvPr/>
        </p:nvSpPr>
        <p:spPr>
          <a:xfrm>
            <a:off x="7316988" y="2616253"/>
            <a:ext cx="1135618" cy="702467"/>
          </a:xfrm>
          <a:prstGeom prst="roundRect">
            <a:avLst/>
          </a:prstGeom>
          <a:solidFill>
            <a:srgbClr val="B385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69088">
              <a:spcAft>
                <a:spcPts val="270"/>
              </a:spcAft>
            </a:pPr>
            <a:r>
              <a:rPr lang="en-GB" sz="821">
                <a:solidFill>
                  <a:prstClr val="white"/>
                </a:solidFill>
                <a:latin typeface="Arial Black" panose="020B0A04020102020204" pitchFamily="34" charset="0"/>
              </a:rPr>
              <a:t>Increase integration and collaboration </a:t>
            </a:r>
            <a:endParaRPr lang="en-GB" sz="1200">
              <a:solidFill>
                <a:prstClr val="white"/>
              </a:solidFill>
              <a:latin typeface="Arial Black" panose="020B0A04020102020204" pitchFamily="34" charset="0"/>
            </a:endParaRPr>
          </a:p>
        </p:txBody>
      </p:sp>
    </p:spTree>
    <p:extLst>
      <p:ext uri="{BB962C8B-B14F-4D97-AF65-F5344CB8AC3E}">
        <p14:creationId xmlns:p14="http://schemas.microsoft.com/office/powerpoint/2010/main" val="192535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0" grpId="0" animBg="1"/>
      <p:bldP spid="11" grpId="0" animBg="1"/>
      <p:bldP spid="12"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78000"/>
                <a:shade val="100000"/>
                <a:hueMod val="136000"/>
                <a:satMod val="160000"/>
                <a:lumMod val="105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AE1EB769-7965-4547-B30C-A5F2F3243E0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80000"/>
            <a:extLst>
              <a:ext uri="{28A0092B-C50C-407E-A947-70E740481C1C}">
                <a14:useLocalDpi xmlns:a14="http://schemas.microsoft.com/office/drawing/2010/main" val="0"/>
              </a:ext>
            </a:extLst>
          </a:blip>
          <a:srcRect/>
          <a:stretch>
            <a:fillRect/>
          </a:stretch>
        </p:blipFill>
        <p:spPr bwMode="auto">
          <a:xfrm>
            <a:off x="1" y="0"/>
            <a:ext cx="9144002" cy="51435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A650263-666E-446F-A4DF-BCF884D1B0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Rectangle 13">
            <a:extLst>
              <a:ext uri="{FF2B5EF4-FFF2-40B4-BE49-F238E27FC236}">
                <a16:creationId xmlns:a16="http://schemas.microsoft.com/office/drawing/2014/main" id="{689B9839-3173-4501-8933-EB57B30A0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1"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Tw Cen MT" panose="020B0602020104020603"/>
            </a:endParaRPr>
          </a:p>
        </p:txBody>
      </p:sp>
      <p:sp useBgFill="1">
        <p:nvSpPr>
          <p:cNvPr id="16" name="Rectangle 15">
            <a:extLst>
              <a:ext uri="{FF2B5EF4-FFF2-40B4-BE49-F238E27FC236}">
                <a16:creationId xmlns:a16="http://schemas.microsoft.com/office/drawing/2014/main" id="{BA446D5B-A4D5-4D70-B194-8CCD93EDA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9049" y="0"/>
            <a:ext cx="3044951" cy="5143500"/>
          </a:xfrm>
          <a:prstGeom prst="rect">
            <a:avLst/>
          </a:prstGeom>
          <a:ln>
            <a:noFill/>
          </a:ln>
          <a:effectLst>
            <a:outerShdw blurRad="50800" dist="12700" dir="10800000" algn="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Tw Cen MT" panose="020B0602020104020603"/>
            </a:endParaRPr>
          </a:p>
        </p:txBody>
      </p:sp>
      <p:pic>
        <p:nvPicPr>
          <p:cNvPr id="18" name="Picture 17">
            <a:extLst>
              <a:ext uri="{FF2B5EF4-FFF2-40B4-BE49-F238E27FC236}">
                <a16:creationId xmlns:a16="http://schemas.microsoft.com/office/drawing/2014/main" id="{385EE4BE-33B0-4247-BCDC-10B3482335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66700"/>
          <a:stretch/>
        </p:blipFill>
        <p:spPr>
          <a:xfrm>
            <a:off x="6099048" y="0"/>
            <a:ext cx="3044952" cy="5143500"/>
          </a:xfrm>
          <a:prstGeom prst="rect">
            <a:avLst/>
          </a:prstGeom>
        </p:spPr>
      </p:pic>
      <p:sp>
        <p:nvSpPr>
          <p:cNvPr id="2" name="Title 1">
            <a:extLst>
              <a:ext uri="{FF2B5EF4-FFF2-40B4-BE49-F238E27FC236}">
                <a16:creationId xmlns:a16="http://schemas.microsoft.com/office/drawing/2014/main" id="{F06E7834-A6FD-3FB8-421C-CDD402447D7D}"/>
              </a:ext>
            </a:extLst>
          </p:cNvPr>
          <p:cNvSpPr>
            <a:spLocks noGrp="1"/>
          </p:cNvSpPr>
          <p:nvPr>
            <p:ph type="title"/>
          </p:nvPr>
        </p:nvSpPr>
        <p:spPr>
          <a:xfrm>
            <a:off x="6555023" y="985838"/>
            <a:ext cx="2133002" cy="2760183"/>
          </a:xfrm>
        </p:spPr>
        <p:txBody>
          <a:bodyPr vert="horz" lIns="68580" tIns="34290" rIns="68580" bIns="34290" rtlCol="0" anchor="ctr">
            <a:normAutofit/>
          </a:bodyPr>
          <a:lstStyle/>
          <a:p>
            <a:pPr algn="l"/>
            <a:r>
              <a:rPr lang="en-US" sz="3300"/>
              <a:t>Thank you</a:t>
            </a:r>
            <a:br>
              <a:rPr lang="en-US" sz="3300"/>
            </a:br>
            <a:br>
              <a:rPr lang="en-US" sz="3300"/>
            </a:br>
            <a:endParaRPr lang="en-US" sz="3300"/>
          </a:p>
        </p:txBody>
      </p:sp>
      <p:graphicFrame>
        <p:nvGraphicFramePr>
          <p:cNvPr id="6" name="TextBox 3">
            <a:extLst>
              <a:ext uri="{FF2B5EF4-FFF2-40B4-BE49-F238E27FC236}">
                <a16:creationId xmlns:a16="http://schemas.microsoft.com/office/drawing/2014/main" id="{5711662C-1681-B96B-2672-1DEF49E64C18}"/>
              </a:ext>
            </a:extLst>
          </p:cNvPr>
          <p:cNvGraphicFramePr/>
          <p:nvPr/>
        </p:nvGraphicFramePr>
        <p:xfrm>
          <a:off x="961279" y="952501"/>
          <a:ext cx="4172567" cy="32592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72988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3A7A3-EFA3-DB1C-2EBE-5010E8FC2C96}"/>
              </a:ext>
            </a:extLst>
          </p:cNvPr>
          <p:cNvSpPr>
            <a:spLocks noGrp="1"/>
          </p:cNvSpPr>
          <p:nvPr>
            <p:ph type="ctrTitle"/>
          </p:nvPr>
        </p:nvSpPr>
        <p:spPr>
          <a:xfrm>
            <a:off x="3923928" y="3597864"/>
            <a:ext cx="4644516" cy="702078"/>
          </a:xfrm>
        </p:spPr>
        <p:txBody>
          <a:bodyPr/>
          <a:lstStyle/>
          <a:p>
            <a:r>
              <a:rPr lang="en-US" dirty="0"/>
              <a:t>PFAS in the Environment</a:t>
            </a:r>
            <a:br>
              <a:rPr lang="en-US" dirty="0"/>
            </a:br>
            <a:r>
              <a:rPr lang="en-US" b="0" dirty="0"/>
              <a:t>Water Health Partnership Conference 09/11/2023</a:t>
            </a:r>
            <a:endParaRPr lang="en-US" dirty="0"/>
          </a:p>
        </p:txBody>
      </p:sp>
      <p:sp>
        <p:nvSpPr>
          <p:cNvPr id="3" name="Subtitle 2">
            <a:extLst>
              <a:ext uri="{FF2B5EF4-FFF2-40B4-BE49-F238E27FC236}">
                <a16:creationId xmlns:a16="http://schemas.microsoft.com/office/drawing/2014/main" id="{6BD9131D-7D0A-7E89-4BEC-C7F9D2811B32}"/>
              </a:ext>
            </a:extLst>
          </p:cNvPr>
          <p:cNvSpPr>
            <a:spLocks noGrp="1"/>
          </p:cNvSpPr>
          <p:nvPr>
            <p:ph type="subTitle" idx="1"/>
          </p:nvPr>
        </p:nvSpPr>
        <p:spPr/>
        <p:txBody>
          <a:bodyPr/>
          <a:lstStyle/>
          <a:p>
            <a:r>
              <a:rPr lang="en-US" dirty="0"/>
              <a:t>Julia Mansbridge </a:t>
            </a:r>
            <a:r>
              <a:rPr lang="en-US" b="0" dirty="0"/>
              <a:t>Natural Resources Wales</a:t>
            </a:r>
          </a:p>
        </p:txBody>
      </p:sp>
    </p:spTree>
    <p:extLst>
      <p:ext uri="{BB962C8B-B14F-4D97-AF65-F5344CB8AC3E}">
        <p14:creationId xmlns:p14="http://schemas.microsoft.com/office/powerpoint/2010/main" val="3269114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A7F48E-D5C6-A4D0-0A11-03416E29E741}"/>
              </a:ext>
            </a:extLst>
          </p:cNvPr>
          <p:cNvSpPr>
            <a:spLocks noGrp="1"/>
          </p:cNvSpPr>
          <p:nvPr>
            <p:ph idx="1"/>
          </p:nvPr>
        </p:nvSpPr>
        <p:spPr>
          <a:xfrm>
            <a:off x="323850" y="1167594"/>
            <a:ext cx="3613721" cy="3132348"/>
          </a:xfrm>
        </p:spPr>
        <p:txBody>
          <a:bodyPr/>
          <a:lstStyle/>
          <a:p>
            <a:pPr marL="214313" indent="-214313">
              <a:buFont typeface="Arial" panose="020B0604020202020204" pitchFamily="34" charset="0"/>
              <a:buChar char="•"/>
            </a:pPr>
            <a:r>
              <a:rPr lang="en-US" b="0" dirty="0">
                <a:solidFill>
                  <a:schemeClr val="tx1"/>
                </a:solidFill>
              </a:rPr>
              <a:t>9 PFAS compounds are included in NRW’s </a:t>
            </a:r>
            <a:r>
              <a:rPr lang="en-GB" b="0" dirty="0">
                <a:solidFill>
                  <a:schemeClr val="tx1"/>
                </a:solidFill>
              </a:rPr>
              <a:t>regular monitoring programme</a:t>
            </a:r>
          </a:p>
          <a:p>
            <a:pPr marL="214313" indent="-214313">
              <a:buFont typeface="Arial" panose="020B0604020202020204" pitchFamily="34" charset="0"/>
              <a:buChar char="•"/>
            </a:pPr>
            <a:endParaRPr lang="en-GB" b="0" dirty="0">
              <a:solidFill>
                <a:schemeClr val="tx1"/>
              </a:solidFill>
            </a:endParaRPr>
          </a:p>
          <a:p>
            <a:pPr marL="214313" indent="-214313">
              <a:buFont typeface="Arial" panose="020B0604020202020204" pitchFamily="34" charset="0"/>
              <a:buChar char="•"/>
            </a:pPr>
            <a:r>
              <a:rPr lang="en-GB" b="0" dirty="0">
                <a:solidFill>
                  <a:schemeClr val="tx1"/>
                </a:solidFill>
              </a:rPr>
              <a:t>Environmental Quality Standards set for PFOS</a:t>
            </a:r>
          </a:p>
          <a:p>
            <a:pPr marL="214313" indent="-214313">
              <a:buFont typeface="Arial" panose="020B0604020202020204" pitchFamily="34" charset="0"/>
              <a:buChar char="•"/>
            </a:pPr>
            <a:endParaRPr lang="en-GB" b="0" dirty="0">
              <a:solidFill>
                <a:schemeClr val="tx1"/>
              </a:solidFill>
            </a:endParaRPr>
          </a:p>
          <a:p>
            <a:pPr marL="214313" indent="-214313">
              <a:buFont typeface="Arial" panose="020B0604020202020204" pitchFamily="34" charset="0"/>
              <a:buChar char="•"/>
            </a:pPr>
            <a:r>
              <a:rPr lang="en-GB" b="0" dirty="0">
                <a:solidFill>
                  <a:schemeClr val="tx1"/>
                </a:solidFill>
              </a:rPr>
              <a:t>Biota monitoring in trout and mussels</a:t>
            </a:r>
          </a:p>
          <a:p>
            <a:pPr marL="214313" indent="-214313">
              <a:buFont typeface="Arial" panose="020B0604020202020204" pitchFamily="34" charset="0"/>
              <a:buChar char="•"/>
            </a:pPr>
            <a:endParaRPr lang="en-GB" b="0" dirty="0">
              <a:solidFill>
                <a:schemeClr val="tx1"/>
              </a:solidFill>
            </a:endParaRPr>
          </a:p>
          <a:p>
            <a:pPr marL="214313" indent="-214313">
              <a:buFont typeface="Arial" panose="020B0604020202020204" pitchFamily="34" charset="0"/>
              <a:buChar char="•"/>
            </a:pPr>
            <a:r>
              <a:rPr lang="en-GB" b="0" dirty="0">
                <a:solidFill>
                  <a:schemeClr val="tx1"/>
                </a:solidFill>
              </a:rPr>
              <a:t>Water monitoring in surface and groundwater</a:t>
            </a:r>
          </a:p>
          <a:p>
            <a:pPr marL="214313" indent="-214313">
              <a:buFont typeface="Arial" panose="020B0604020202020204" pitchFamily="34" charset="0"/>
              <a:buChar char="•"/>
            </a:pPr>
            <a:endParaRPr lang="en-US" b="0" dirty="0">
              <a:solidFill>
                <a:schemeClr val="tx1"/>
              </a:solidFill>
            </a:endParaRPr>
          </a:p>
          <a:p>
            <a:pPr marL="214313" indent="-214313">
              <a:buFont typeface="Arial" panose="020B0604020202020204" pitchFamily="34" charset="0"/>
              <a:buChar char="•"/>
            </a:pPr>
            <a:endParaRPr lang="en-US" b="0" dirty="0">
              <a:solidFill>
                <a:schemeClr val="tx1"/>
              </a:solidFill>
            </a:endParaRPr>
          </a:p>
          <a:p>
            <a:endParaRPr lang="en-US" b="0" dirty="0">
              <a:solidFill>
                <a:schemeClr val="tx1"/>
              </a:solidFill>
            </a:endParaRPr>
          </a:p>
          <a:p>
            <a:pPr marL="214313" indent="-214313">
              <a:buFont typeface="Arial" panose="020B0604020202020204" pitchFamily="34" charset="0"/>
              <a:buChar char="•"/>
            </a:pPr>
            <a:endParaRPr lang="en-US" dirty="0">
              <a:solidFill>
                <a:schemeClr val="accent2"/>
              </a:solidFill>
            </a:endParaRPr>
          </a:p>
          <a:p>
            <a:pPr marL="214313" indent="-214313">
              <a:buFont typeface="Arial" panose="020B0604020202020204" pitchFamily="34" charset="0"/>
              <a:buChar char="•"/>
            </a:pPr>
            <a:endParaRPr lang="en-US" dirty="0">
              <a:solidFill>
                <a:schemeClr val="accent2"/>
              </a:solidFill>
            </a:endParaRPr>
          </a:p>
          <a:p>
            <a:pPr marL="214313" indent="-214313">
              <a:buFont typeface="Arial" panose="020B0604020202020204" pitchFamily="34" charset="0"/>
              <a:buChar char="•"/>
            </a:pPr>
            <a:endParaRPr lang="en-US" dirty="0">
              <a:solidFill>
                <a:schemeClr val="accent2"/>
              </a:solidFill>
            </a:endParaRPr>
          </a:p>
          <a:p>
            <a:pPr marL="214313" indent="-214313">
              <a:buFont typeface="Arial" panose="020B0604020202020204" pitchFamily="34" charset="0"/>
              <a:buChar char="•"/>
            </a:pPr>
            <a:endParaRPr lang="en-US" dirty="0">
              <a:solidFill>
                <a:schemeClr val="accent2"/>
              </a:solidFill>
            </a:endParaRPr>
          </a:p>
          <a:p>
            <a:pPr marL="214313" indent="-214313">
              <a:buFont typeface="Arial" panose="020B0604020202020204" pitchFamily="34" charset="0"/>
              <a:buChar char="•"/>
            </a:pPr>
            <a:endParaRPr lang="en-US" dirty="0">
              <a:solidFill>
                <a:schemeClr val="accent2"/>
              </a:solidFill>
            </a:endParaRPr>
          </a:p>
          <a:p>
            <a:pPr marL="214313" indent="-214313">
              <a:buFont typeface="Arial" panose="020B0604020202020204" pitchFamily="34" charset="0"/>
              <a:buChar char="•"/>
            </a:pPr>
            <a:endParaRPr lang="en-US" dirty="0">
              <a:solidFill>
                <a:schemeClr val="accent2"/>
              </a:solidFill>
            </a:endParaRPr>
          </a:p>
        </p:txBody>
      </p:sp>
      <p:sp>
        <p:nvSpPr>
          <p:cNvPr id="3" name="Title 2">
            <a:extLst>
              <a:ext uri="{FF2B5EF4-FFF2-40B4-BE49-F238E27FC236}">
                <a16:creationId xmlns:a16="http://schemas.microsoft.com/office/drawing/2014/main" id="{51354B3D-CC39-FB2E-1042-FDC47E5EE24C}"/>
              </a:ext>
            </a:extLst>
          </p:cNvPr>
          <p:cNvSpPr>
            <a:spLocks noGrp="1"/>
          </p:cNvSpPr>
          <p:nvPr>
            <p:ph type="title"/>
          </p:nvPr>
        </p:nvSpPr>
        <p:spPr/>
        <p:txBody>
          <a:bodyPr/>
          <a:lstStyle/>
          <a:p>
            <a:r>
              <a:rPr lang="en-US" dirty="0"/>
              <a:t>NRW PFAS Monitoring</a:t>
            </a:r>
          </a:p>
        </p:txBody>
      </p:sp>
      <p:pic>
        <p:nvPicPr>
          <p:cNvPr id="10" name="Picture 9">
            <a:extLst>
              <a:ext uri="{FF2B5EF4-FFF2-40B4-BE49-F238E27FC236}">
                <a16:creationId xmlns:a16="http://schemas.microsoft.com/office/drawing/2014/main" id="{0DFF9D3C-7FD2-8AAF-99B9-0E5E1E01D681}"/>
              </a:ext>
            </a:extLst>
          </p:cNvPr>
          <p:cNvPicPr>
            <a:picLocks noChangeAspect="1"/>
          </p:cNvPicPr>
          <p:nvPr/>
        </p:nvPicPr>
        <p:blipFill>
          <a:blip r:embed="rId2"/>
          <a:stretch>
            <a:fillRect/>
          </a:stretch>
        </p:blipFill>
        <p:spPr>
          <a:xfrm>
            <a:off x="4391357" y="1599643"/>
            <a:ext cx="4428492" cy="1194179"/>
          </a:xfrm>
          <a:prstGeom prst="rect">
            <a:avLst/>
          </a:prstGeom>
        </p:spPr>
      </p:pic>
      <p:sp>
        <p:nvSpPr>
          <p:cNvPr id="7" name="TextBox 6">
            <a:extLst>
              <a:ext uri="{FF2B5EF4-FFF2-40B4-BE49-F238E27FC236}">
                <a16:creationId xmlns:a16="http://schemas.microsoft.com/office/drawing/2014/main" id="{0152D218-21B8-B9C6-E9B9-A91E79DBC4FA}"/>
              </a:ext>
            </a:extLst>
          </p:cNvPr>
          <p:cNvSpPr txBox="1"/>
          <p:nvPr/>
        </p:nvSpPr>
        <p:spPr>
          <a:xfrm>
            <a:off x="4463988" y="2949792"/>
            <a:ext cx="4573284" cy="415498"/>
          </a:xfrm>
          <a:prstGeom prst="rect">
            <a:avLst/>
          </a:prstGeom>
          <a:noFill/>
        </p:spPr>
        <p:txBody>
          <a:bodyPr wrap="square">
            <a:spAutoFit/>
          </a:bodyPr>
          <a:lstStyle/>
          <a:p>
            <a:pPr defTabSz="685800"/>
            <a:r>
              <a:rPr lang="en-US" sz="1050" dirty="0">
                <a:solidFill>
                  <a:srgbClr val="000000"/>
                </a:solidFill>
                <a:latin typeface="Arial"/>
              </a:rPr>
              <a:t>Table from:</a:t>
            </a:r>
            <a:r>
              <a:rPr lang="en-GB" sz="1050" dirty="0">
                <a:solidFill>
                  <a:srgbClr val="000000"/>
                </a:solidFill>
                <a:latin typeface="Arial"/>
              </a:rPr>
              <a:t> RPA (2022): PFAS Literature Review, Final report for Welsh Government, September 2022, Norwich, Norfolk, UK</a:t>
            </a:r>
            <a:endParaRPr lang="en-US" sz="1050" dirty="0">
              <a:solidFill>
                <a:srgbClr val="000000"/>
              </a:solidFill>
              <a:latin typeface="Arial"/>
            </a:endParaRPr>
          </a:p>
        </p:txBody>
      </p:sp>
    </p:spTree>
    <p:extLst>
      <p:ext uri="{BB962C8B-B14F-4D97-AF65-F5344CB8AC3E}">
        <p14:creationId xmlns:p14="http://schemas.microsoft.com/office/powerpoint/2010/main" val="3662111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0E9B4803-B7D9-E14F-CE64-FBAF2E5BDD33}"/>
              </a:ext>
            </a:extLst>
          </p:cNvPr>
          <p:cNvGraphicFramePr>
            <a:graphicFrameLocks/>
          </p:cNvGraphicFramePr>
          <p:nvPr/>
        </p:nvGraphicFramePr>
        <p:xfrm>
          <a:off x="467544" y="948434"/>
          <a:ext cx="7506834" cy="3558013"/>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C209127F-A49E-0E82-6E5A-73D25E5BDEAC}"/>
              </a:ext>
            </a:extLst>
          </p:cNvPr>
          <p:cNvSpPr>
            <a:spLocks noGrp="1"/>
          </p:cNvSpPr>
          <p:nvPr>
            <p:ph type="title"/>
          </p:nvPr>
        </p:nvSpPr>
        <p:spPr/>
        <p:txBody>
          <a:bodyPr/>
          <a:lstStyle/>
          <a:p>
            <a:r>
              <a:rPr lang="en-GB" dirty="0"/>
              <a:t>NRW PFAS Monitoring</a:t>
            </a:r>
          </a:p>
        </p:txBody>
      </p:sp>
      <p:sp>
        <p:nvSpPr>
          <p:cNvPr id="6" name="Content Placeholder 5">
            <a:extLst>
              <a:ext uri="{FF2B5EF4-FFF2-40B4-BE49-F238E27FC236}">
                <a16:creationId xmlns:a16="http://schemas.microsoft.com/office/drawing/2014/main" id="{8282E98B-F778-0355-ABB3-09F33F35F7DF}"/>
              </a:ext>
            </a:extLst>
          </p:cNvPr>
          <p:cNvSpPr>
            <a:spLocks noGrp="1"/>
          </p:cNvSpPr>
          <p:nvPr>
            <p:ph idx="1"/>
          </p:nvPr>
        </p:nvSpPr>
        <p:spPr>
          <a:xfrm>
            <a:off x="5274078" y="1383618"/>
            <a:ext cx="2700300" cy="1026114"/>
          </a:xfrm>
        </p:spPr>
        <p:txBody>
          <a:bodyPr/>
          <a:lstStyle/>
          <a:p>
            <a:r>
              <a:rPr lang="en-GB" b="0" dirty="0">
                <a:solidFill>
                  <a:schemeClr val="tx1"/>
                </a:solidFill>
              </a:rPr>
              <a:t>Graph showing an overview of NRW PFAS sampling</a:t>
            </a:r>
          </a:p>
        </p:txBody>
      </p:sp>
    </p:spTree>
    <p:extLst>
      <p:ext uri="{BB962C8B-B14F-4D97-AF65-F5344CB8AC3E}">
        <p14:creationId xmlns:p14="http://schemas.microsoft.com/office/powerpoint/2010/main" val="2224824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491630"/>
            <a:ext cx="7772400" cy="720080"/>
          </a:xfrm>
        </p:spPr>
        <p:txBody>
          <a:bodyPr/>
          <a:lstStyle/>
          <a:p>
            <a:r>
              <a:rPr lang="en-GB" dirty="0"/>
              <a:t>Housekeeping</a:t>
            </a:r>
          </a:p>
        </p:txBody>
      </p:sp>
      <p:sp>
        <p:nvSpPr>
          <p:cNvPr id="3" name="Subtitle 2"/>
          <p:cNvSpPr>
            <a:spLocks noGrp="1"/>
          </p:cNvSpPr>
          <p:nvPr>
            <p:ph type="subTitle" idx="1"/>
          </p:nvPr>
        </p:nvSpPr>
        <p:spPr>
          <a:xfrm>
            <a:off x="467544" y="2571750"/>
            <a:ext cx="7056784" cy="1710494"/>
          </a:xfrm>
        </p:spPr>
        <p:txBody>
          <a:bodyPr>
            <a:normAutofit lnSpcReduction="10000"/>
          </a:bodyPr>
          <a:lstStyle/>
          <a:p>
            <a:pPr marL="285750" indent="-285750">
              <a:buFont typeface="Arial" panose="020B0604020202020204" pitchFamily="34" charset="0"/>
              <a:buChar char="•"/>
            </a:pPr>
            <a:r>
              <a:rPr lang="en-GB" sz="2400" dirty="0"/>
              <a:t>No fire alarm tests – evacuation arrangements</a:t>
            </a:r>
          </a:p>
          <a:p>
            <a:pPr marL="285750" indent="-285750">
              <a:buFont typeface="Arial" panose="020B0604020202020204" pitchFamily="34" charset="0"/>
              <a:buChar char="•"/>
            </a:pPr>
            <a:r>
              <a:rPr lang="en-GB" sz="2400" dirty="0"/>
              <a:t>Facilities</a:t>
            </a:r>
          </a:p>
          <a:p>
            <a:pPr marL="285750" indent="-285750">
              <a:buFont typeface="Arial" panose="020B0604020202020204" pitchFamily="34" charset="0"/>
              <a:buChar char="•"/>
            </a:pPr>
            <a:r>
              <a:rPr lang="en-GB" sz="2400" dirty="0"/>
              <a:t>Mobile Phones</a:t>
            </a:r>
          </a:p>
          <a:p>
            <a:pPr marL="285750" indent="-285750">
              <a:buFont typeface="Arial" panose="020B0604020202020204" pitchFamily="34" charset="0"/>
              <a:buChar char="•"/>
            </a:pPr>
            <a:r>
              <a:rPr lang="en-GB" sz="2400" dirty="0"/>
              <a:t>Timekeeping</a:t>
            </a:r>
          </a:p>
          <a:p>
            <a:pPr marL="342900" indent="-342900">
              <a:buFont typeface="Arial" panose="020B0604020202020204" pitchFamily="34" charset="0"/>
              <a:buChar char="•"/>
            </a:pPr>
            <a:endParaRPr lang="en-GB" dirty="0"/>
          </a:p>
        </p:txBody>
      </p:sp>
      <p:pic>
        <p:nvPicPr>
          <p:cNvPr id="1026" name="Picture 2">
            <a:extLst>
              <a:ext uri="{FF2B5EF4-FFF2-40B4-BE49-F238E27FC236}">
                <a16:creationId xmlns:a16="http://schemas.microsoft.com/office/drawing/2014/main" id="{A973A54E-A24B-CBAC-3EB2-6F22462C2C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5556" y="3147814"/>
            <a:ext cx="1628775" cy="195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3737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country&#10;&#10;Description automatically generated">
            <a:extLst>
              <a:ext uri="{FF2B5EF4-FFF2-40B4-BE49-F238E27FC236}">
                <a16:creationId xmlns:a16="http://schemas.microsoft.com/office/drawing/2014/main" id="{0FFD9514-1E54-E2D2-19D6-1E2DFD68861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7658" r="12401" b="5861"/>
          <a:stretch/>
        </p:blipFill>
        <p:spPr>
          <a:xfrm>
            <a:off x="1307641" y="603565"/>
            <a:ext cx="3954755" cy="4375473"/>
          </a:xfrm>
        </p:spPr>
      </p:pic>
      <p:sp>
        <p:nvSpPr>
          <p:cNvPr id="3" name="Title 2">
            <a:extLst>
              <a:ext uri="{FF2B5EF4-FFF2-40B4-BE49-F238E27FC236}">
                <a16:creationId xmlns:a16="http://schemas.microsoft.com/office/drawing/2014/main" id="{EAB1996C-08BF-BB45-8C84-CD38D741331E}"/>
              </a:ext>
            </a:extLst>
          </p:cNvPr>
          <p:cNvSpPr>
            <a:spLocks noGrp="1"/>
          </p:cNvSpPr>
          <p:nvPr>
            <p:ph type="title"/>
          </p:nvPr>
        </p:nvSpPr>
        <p:spPr/>
        <p:txBody>
          <a:bodyPr/>
          <a:lstStyle/>
          <a:p>
            <a:r>
              <a:rPr lang="en-GB" dirty="0"/>
              <a:t>PFAS Risk Map</a:t>
            </a:r>
          </a:p>
        </p:txBody>
      </p:sp>
      <p:sp>
        <p:nvSpPr>
          <p:cNvPr id="7" name="TextBox 6">
            <a:extLst>
              <a:ext uri="{FF2B5EF4-FFF2-40B4-BE49-F238E27FC236}">
                <a16:creationId xmlns:a16="http://schemas.microsoft.com/office/drawing/2014/main" id="{7D962D1A-2188-9DA3-AFAE-DA24CD70D54E}"/>
              </a:ext>
            </a:extLst>
          </p:cNvPr>
          <p:cNvSpPr txBox="1"/>
          <p:nvPr/>
        </p:nvSpPr>
        <p:spPr>
          <a:xfrm>
            <a:off x="6084168" y="4088269"/>
            <a:ext cx="2807669" cy="923330"/>
          </a:xfrm>
          <a:prstGeom prst="rect">
            <a:avLst/>
          </a:prstGeom>
          <a:noFill/>
        </p:spPr>
        <p:txBody>
          <a:bodyPr wrap="square">
            <a:spAutoFit/>
          </a:bodyPr>
          <a:lstStyle/>
          <a:p>
            <a:pPr defTabSz="685800"/>
            <a:r>
              <a:rPr lang="en-GB" sz="1350" dirty="0">
                <a:solidFill>
                  <a:srgbClr val="000000"/>
                </a:solidFill>
                <a:latin typeface="Arial"/>
                <a:hlinkClick r:id="rId3"/>
              </a:rPr>
              <a:t>https://nrw.maps.arcgis.com/apps/webappviewer/index.html?id=6a1e589d397d4981bfb1158a62747818</a:t>
            </a:r>
            <a:endParaRPr lang="en-GB" sz="1350" dirty="0">
              <a:solidFill>
                <a:srgbClr val="000000"/>
              </a:solidFill>
              <a:latin typeface="Arial"/>
            </a:endParaRPr>
          </a:p>
        </p:txBody>
      </p:sp>
      <p:pic>
        <p:nvPicPr>
          <p:cNvPr id="9" name="Picture 8">
            <a:extLst>
              <a:ext uri="{FF2B5EF4-FFF2-40B4-BE49-F238E27FC236}">
                <a16:creationId xmlns:a16="http://schemas.microsoft.com/office/drawing/2014/main" id="{2B6141A7-7783-3321-D234-9BAC3501596E}"/>
              </a:ext>
            </a:extLst>
          </p:cNvPr>
          <p:cNvPicPr>
            <a:picLocks noChangeAspect="1"/>
          </p:cNvPicPr>
          <p:nvPr/>
        </p:nvPicPr>
        <p:blipFill>
          <a:blip r:embed="rId4"/>
          <a:stretch>
            <a:fillRect/>
          </a:stretch>
        </p:blipFill>
        <p:spPr>
          <a:xfrm>
            <a:off x="6896318" y="1852724"/>
            <a:ext cx="1507404" cy="1438052"/>
          </a:xfrm>
          <a:prstGeom prst="rect">
            <a:avLst/>
          </a:prstGeom>
        </p:spPr>
      </p:pic>
      <p:sp>
        <p:nvSpPr>
          <p:cNvPr id="10" name="Content Placeholder 1">
            <a:extLst>
              <a:ext uri="{FF2B5EF4-FFF2-40B4-BE49-F238E27FC236}">
                <a16:creationId xmlns:a16="http://schemas.microsoft.com/office/drawing/2014/main" id="{06EC8F9B-0593-AC86-22A1-2B65B8946861}"/>
              </a:ext>
            </a:extLst>
          </p:cNvPr>
          <p:cNvSpPr txBox="1">
            <a:spLocks/>
          </p:cNvSpPr>
          <p:nvPr/>
        </p:nvSpPr>
        <p:spPr>
          <a:xfrm>
            <a:off x="323850" y="1167594"/>
            <a:ext cx="8496300" cy="3672297"/>
          </a:xfrm>
          <a:prstGeom prst="rect">
            <a:avLst/>
          </a:prstGeom>
        </p:spPr>
        <p:txBody>
          <a:bodyPr>
            <a:noAutofit/>
          </a:bodyPr>
          <a:lstStyle>
            <a:lvl1pPr marL="0" indent="0" algn="l" defTabSz="914400" rtl="0" eaLnBrk="1" latinLnBrk="0" hangingPunct="1">
              <a:spcBef>
                <a:spcPct val="20000"/>
              </a:spcBef>
              <a:buFontTx/>
              <a:buNone/>
              <a:defRPr sz="1800" b="1" i="0" kern="1200">
                <a:solidFill>
                  <a:srgbClr val="0091A5"/>
                </a:solidFill>
                <a:latin typeface="Arial" panose="020B0604020202020204" pitchFamily="34" charset="0"/>
                <a:ea typeface="+mn-ea"/>
                <a:cs typeface="Arial" panose="020B0604020202020204" pitchFamily="34" charset="0"/>
              </a:defRPr>
            </a:lvl1pPr>
            <a:lvl2pPr marL="0" indent="0" algn="l" defTabSz="914400" rtl="0" eaLnBrk="1" latinLnBrk="0" hangingPunct="1">
              <a:spcBef>
                <a:spcPct val="20000"/>
              </a:spcBef>
              <a:buFontTx/>
              <a:buNone/>
              <a:defRPr sz="1800" b="0" i="0" kern="1200">
                <a:solidFill>
                  <a:schemeClr val="tx1"/>
                </a:solidFill>
                <a:latin typeface="Arial" panose="020B0604020202020204" pitchFamily="34" charset="0"/>
                <a:ea typeface="+mn-ea"/>
                <a:cs typeface="Arial" panose="020B0604020202020204" pitchFamily="34" charset="0"/>
              </a:defRPr>
            </a:lvl2pPr>
            <a:lvl3pPr marL="266700" indent="-266700" algn="l" defTabSz="914400" rtl="0" eaLnBrk="1" latinLnBrk="0" hangingPunct="1">
              <a:spcBef>
                <a:spcPct val="20000"/>
              </a:spcBef>
              <a:buFont typeface="Arial"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542925" indent="-276225" algn="l" defTabSz="914400" rtl="0" eaLnBrk="1" latinLnBrk="0" hangingPunct="1">
              <a:spcBef>
                <a:spcPct val="20000"/>
              </a:spcBef>
              <a:buFont typeface="Arial"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809625" indent="-266700" algn="l" defTabSz="914400" rtl="0" eaLnBrk="1" latinLnBrk="0" hangingPunct="1">
              <a:spcBef>
                <a:spcPct val="20000"/>
              </a:spcBef>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685800"/>
            <a:endParaRPr lang="en-US" sz="1350" dirty="0"/>
          </a:p>
        </p:txBody>
      </p:sp>
    </p:spTree>
    <p:extLst>
      <p:ext uri="{BB962C8B-B14F-4D97-AF65-F5344CB8AC3E}">
        <p14:creationId xmlns:p14="http://schemas.microsoft.com/office/powerpoint/2010/main" val="27187957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491630"/>
            <a:ext cx="7772400" cy="720080"/>
          </a:xfrm>
        </p:spPr>
        <p:txBody>
          <a:bodyPr/>
          <a:lstStyle/>
          <a:p>
            <a:r>
              <a:rPr lang="en-GB" dirty="0">
                <a:latin typeface="+mj-lt"/>
              </a:rPr>
              <a:t>Update on PFAS monitoring</a:t>
            </a:r>
            <a:br>
              <a:rPr lang="en-GB" dirty="0">
                <a:latin typeface="+mj-lt"/>
              </a:rPr>
            </a:br>
            <a:r>
              <a:rPr lang="en-US" dirty="0">
                <a:latin typeface="+mj-lt"/>
              </a:rPr>
              <a:t>in </a:t>
            </a:r>
            <a:r>
              <a:rPr lang="en-US" dirty="0">
                <a:effectLst/>
                <a:latin typeface="+mj-lt"/>
                <a:ea typeface="Book Antiqua" panose="02040602050305030304" pitchFamily="18" charset="0"/>
              </a:rPr>
              <a:t>Wales</a:t>
            </a:r>
            <a:endParaRPr lang="en-GB" dirty="0"/>
          </a:p>
        </p:txBody>
      </p:sp>
      <p:sp>
        <p:nvSpPr>
          <p:cNvPr id="3" name="Subtitle 2"/>
          <p:cNvSpPr>
            <a:spLocks noGrp="1"/>
          </p:cNvSpPr>
          <p:nvPr>
            <p:ph type="subTitle" idx="1"/>
          </p:nvPr>
        </p:nvSpPr>
        <p:spPr>
          <a:xfrm>
            <a:off x="467544" y="3219822"/>
            <a:ext cx="8208912" cy="1512168"/>
          </a:xfrm>
        </p:spPr>
        <p:txBody>
          <a:bodyPr>
            <a:normAutofit/>
          </a:bodyPr>
          <a:lstStyle/>
          <a:p>
            <a:r>
              <a:rPr lang="en-US" sz="2000" dirty="0">
                <a:effectLst/>
                <a:latin typeface="+mn-lt"/>
                <a:ea typeface="Book Antiqua" panose="02040602050305030304" pitchFamily="18" charset="0"/>
              </a:rPr>
              <a:t>Jennifer Gray</a:t>
            </a:r>
            <a:br>
              <a:rPr lang="en-US" sz="2000" dirty="0">
                <a:effectLst/>
                <a:latin typeface="+mn-lt"/>
                <a:ea typeface="Book Antiqua" panose="02040602050305030304" pitchFamily="18" charset="0"/>
              </a:rPr>
            </a:br>
            <a:r>
              <a:rPr lang="en-GB" sz="2000" dirty="0">
                <a:latin typeface="+mj-lt"/>
              </a:rPr>
              <a:t>Public Health Scientist, </a:t>
            </a:r>
            <a:r>
              <a:rPr lang="en-GB" sz="2000" dirty="0"/>
              <a:t>Dŵr Cymru Welsh Water</a:t>
            </a:r>
          </a:p>
          <a:p>
            <a:endParaRPr lang="en-GB" sz="2000" dirty="0">
              <a:latin typeface="+mj-lt"/>
            </a:endParaRPr>
          </a:p>
          <a:p>
            <a:endParaRPr lang="en-GB" sz="2000" dirty="0"/>
          </a:p>
        </p:txBody>
      </p:sp>
    </p:spTree>
    <p:extLst>
      <p:ext uri="{BB962C8B-B14F-4D97-AF65-F5344CB8AC3E}">
        <p14:creationId xmlns:p14="http://schemas.microsoft.com/office/powerpoint/2010/main" val="27102415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55406-C720-E870-87AC-DFD75F8F3E83}"/>
              </a:ext>
            </a:extLst>
          </p:cNvPr>
          <p:cNvSpPr>
            <a:spLocks noGrp="1"/>
          </p:cNvSpPr>
          <p:nvPr>
            <p:ph type="ctrTitle"/>
          </p:nvPr>
        </p:nvSpPr>
        <p:spPr>
          <a:xfrm>
            <a:off x="467544" y="1059582"/>
            <a:ext cx="8136904" cy="1080120"/>
          </a:xfrm>
        </p:spPr>
        <p:txBody>
          <a:bodyPr/>
          <a:lstStyle/>
          <a:p>
            <a:r>
              <a:rPr lang="en-GB" sz="3600" dirty="0">
                <a:latin typeface="+mj-lt"/>
              </a:rPr>
              <a:t>Tiers</a:t>
            </a:r>
            <a:br>
              <a:rPr lang="en-GB" dirty="0">
                <a:latin typeface="+mj-lt"/>
              </a:rPr>
            </a:br>
            <a:endParaRPr lang="en-GB" dirty="0">
              <a:latin typeface="+mj-lt"/>
            </a:endParaRPr>
          </a:p>
        </p:txBody>
      </p:sp>
      <p:graphicFrame>
        <p:nvGraphicFramePr>
          <p:cNvPr id="4" name="Table 3">
            <a:extLst>
              <a:ext uri="{FF2B5EF4-FFF2-40B4-BE49-F238E27FC236}">
                <a16:creationId xmlns:a16="http://schemas.microsoft.com/office/drawing/2014/main" id="{CF661985-16E4-BA46-D9C0-0F584AB343EB}"/>
              </a:ext>
            </a:extLst>
          </p:cNvPr>
          <p:cNvGraphicFramePr>
            <a:graphicFrameLocks noGrp="1"/>
          </p:cNvGraphicFramePr>
          <p:nvPr>
            <p:extLst>
              <p:ext uri="{D42A27DB-BD31-4B8C-83A1-F6EECF244321}">
                <p14:modId xmlns:p14="http://schemas.microsoft.com/office/powerpoint/2010/main" val="1785724526"/>
              </p:ext>
            </p:extLst>
          </p:nvPr>
        </p:nvGraphicFramePr>
        <p:xfrm>
          <a:off x="554701" y="1779662"/>
          <a:ext cx="8049747" cy="589280"/>
        </p:xfrm>
        <a:graphic>
          <a:graphicData uri="http://schemas.openxmlformats.org/drawingml/2006/table">
            <a:tbl>
              <a:tblPr/>
              <a:tblGrid>
                <a:gridCol w="2361115">
                  <a:extLst>
                    <a:ext uri="{9D8B030D-6E8A-4147-A177-3AD203B41FA5}">
                      <a16:colId xmlns:a16="http://schemas.microsoft.com/office/drawing/2014/main" val="338650519"/>
                    </a:ext>
                  </a:extLst>
                </a:gridCol>
                <a:gridCol w="2808312">
                  <a:extLst>
                    <a:ext uri="{9D8B030D-6E8A-4147-A177-3AD203B41FA5}">
                      <a16:colId xmlns:a16="http://schemas.microsoft.com/office/drawing/2014/main" val="3494369913"/>
                    </a:ext>
                  </a:extLst>
                </a:gridCol>
                <a:gridCol w="2880320">
                  <a:extLst>
                    <a:ext uri="{9D8B030D-6E8A-4147-A177-3AD203B41FA5}">
                      <a16:colId xmlns:a16="http://schemas.microsoft.com/office/drawing/2014/main" val="3746121274"/>
                    </a:ext>
                  </a:extLst>
                </a:gridCol>
              </a:tblGrid>
              <a:tr h="142365">
                <a:tc>
                  <a:txBody>
                    <a:bodyPr/>
                    <a:lstStyle/>
                    <a:p>
                      <a:pPr marL="0" marR="0" algn="ctr" fontAlgn="t">
                        <a:spcBef>
                          <a:spcPts val="0"/>
                        </a:spcBef>
                        <a:spcAft>
                          <a:spcPts val="0"/>
                        </a:spcAft>
                      </a:pPr>
                      <a:r>
                        <a:rPr lang="en-GB" sz="1600" b="1" dirty="0">
                          <a:solidFill>
                            <a:srgbClr val="FFFFFF"/>
                          </a:solidFill>
                          <a:effectLst/>
                          <a:latin typeface="Arial" panose="020B0604020202020204" pitchFamily="34" charset="0"/>
                        </a:rPr>
                        <a:t>Tier 1 (Low)</a:t>
                      </a:r>
                      <a:endParaRPr lang="en-GB" sz="1600" dirty="0">
                        <a:solidFill>
                          <a:srgbClr val="FFFFFF"/>
                        </a:solidFill>
                        <a:effectLst/>
                        <a:latin typeface="Arial" panose="020B0604020202020204" pitchFamily="34" charset="0"/>
                      </a:endParaRPr>
                    </a:p>
                  </a:txBody>
                  <a:tcPr marL="38100" marR="38100" marT="25400" marB="254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009EDB"/>
                    </a:solidFill>
                  </a:tcPr>
                </a:tc>
                <a:tc>
                  <a:txBody>
                    <a:bodyPr/>
                    <a:lstStyle/>
                    <a:p>
                      <a:pPr marL="0" marR="0" algn="ctr" fontAlgn="t">
                        <a:spcBef>
                          <a:spcPts val="0"/>
                        </a:spcBef>
                        <a:spcAft>
                          <a:spcPts val="0"/>
                        </a:spcAft>
                      </a:pPr>
                      <a:r>
                        <a:rPr lang="en-GB" sz="1600" b="1" dirty="0">
                          <a:solidFill>
                            <a:srgbClr val="FFFFFF"/>
                          </a:solidFill>
                          <a:effectLst/>
                          <a:latin typeface="Arial" panose="020B0604020202020204" pitchFamily="34" charset="0"/>
                        </a:rPr>
                        <a:t>Tier 2 (Medium)</a:t>
                      </a:r>
                      <a:endParaRPr lang="en-GB" sz="1600" dirty="0">
                        <a:solidFill>
                          <a:srgbClr val="FFFFFF"/>
                        </a:solidFill>
                        <a:effectLst/>
                        <a:latin typeface="Arial" panose="020B0604020202020204" pitchFamily="34" charset="0"/>
                      </a:endParaRPr>
                    </a:p>
                  </a:txBody>
                  <a:tcPr marL="38100" marR="38100" marT="25400" marB="254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009EDB"/>
                    </a:solidFill>
                  </a:tcPr>
                </a:tc>
                <a:tc>
                  <a:txBody>
                    <a:bodyPr/>
                    <a:lstStyle/>
                    <a:p>
                      <a:pPr marL="0" marR="0" algn="ctr" fontAlgn="t">
                        <a:spcBef>
                          <a:spcPts val="0"/>
                        </a:spcBef>
                        <a:spcAft>
                          <a:spcPts val="0"/>
                        </a:spcAft>
                      </a:pPr>
                      <a:r>
                        <a:rPr lang="en-GB" sz="1600" b="1" dirty="0">
                          <a:solidFill>
                            <a:srgbClr val="FFFFFF"/>
                          </a:solidFill>
                          <a:effectLst/>
                          <a:latin typeface="Arial" panose="020B0604020202020204" pitchFamily="34" charset="0"/>
                        </a:rPr>
                        <a:t>Tier 3 (High)</a:t>
                      </a:r>
                      <a:endParaRPr lang="en-GB" sz="1600" dirty="0">
                        <a:solidFill>
                          <a:srgbClr val="FFFFFF"/>
                        </a:solidFill>
                        <a:effectLst/>
                        <a:latin typeface="Arial" panose="020B0604020202020204" pitchFamily="34" charset="0"/>
                      </a:endParaRPr>
                    </a:p>
                  </a:txBody>
                  <a:tcPr marL="38100" marR="38100" marT="25400" marB="254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009EDB"/>
                    </a:solidFill>
                  </a:tcPr>
                </a:tc>
                <a:extLst>
                  <a:ext uri="{0D108BD9-81ED-4DB2-BD59-A6C34878D82A}">
                    <a16:rowId xmlns:a16="http://schemas.microsoft.com/office/drawing/2014/main" val="770737793"/>
                  </a:ext>
                </a:extLst>
              </a:tr>
              <a:tr h="142365">
                <a:tc>
                  <a:txBody>
                    <a:bodyPr/>
                    <a:lstStyle/>
                    <a:p>
                      <a:pPr marL="0" marR="0" algn="ctr" fontAlgn="t">
                        <a:spcBef>
                          <a:spcPts val="0"/>
                        </a:spcBef>
                        <a:spcAft>
                          <a:spcPts val="0"/>
                        </a:spcAft>
                      </a:pPr>
                      <a:r>
                        <a:rPr lang="en-GB" sz="1600" b="1" dirty="0">
                          <a:solidFill>
                            <a:srgbClr val="002060"/>
                          </a:solidFill>
                          <a:effectLst/>
                          <a:latin typeface="Arial" panose="020B0604020202020204" pitchFamily="34" charset="0"/>
                        </a:rPr>
                        <a:t>&lt;0.01 µg/L</a:t>
                      </a:r>
                      <a:endParaRPr lang="en-GB" sz="1600" dirty="0">
                        <a:solidFill>
                          <a:srgbClr val="002060"/>
                        </a:solidFill>
                        <a:effectLst/>
                        <a:latin typeface="Arial" panose="020B0604020202020204" pitchFamily="34" charset="0"/>
                      </a:endParaRPr>
                    </a:p>
                  </a:txBody>
                  <a:tcPr marL="38100" marR="38100" marT="25400" marB="254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CBDFF1"/>
                    </a:solidFill>
                  </a:tcPr>
                </a:tc>
                <a:tc>
                  <a:txBody>
                    <a:bodyPr/>
                    <a:lstStyle/>
                    <a:p>
                      <a:pPr marL="0" marR="0" algn="ctr" fontAlgn="t">
                        <a:spcBef>
                          <a:spcPts val="0"/>
                        </a:spcBef>
                        <a:spcAft>
                          <a:spcPts val="0"/>
                        </a:spcAft>
                      </a:pPr>
                      <a:r>
                        <a:rPr lang="en-GB" sz="1600" b="1" dirty="0">
                          <a:solidFill>
                            <a:srgbClr val="002060"/>
                          </a:solidFill>
                          <a:effectLst/>
                          <a:latin typeface="Arial" panose="020B0604020202020204" pitchFamily="34" charset="0"/>
                        </a:rPr>
                        <a:t>&lt;0.1 µg/L</a:t>
                      </a:r>
                      <a:endParaRPr lang="en-GB" sz="1600" dirty="0">
                        <a:solidFill>
                          <a:srgbClr val="002060"/>
                        </a:solidFill>
                        <a:effectLst/>
                        <a:latin typeface="Arial" panose="020B0604020202020204" pitchFamily="34" charset="0"/>
                      </a:endParaRPr>
                    </a:p>
                  </a:txBody>
                  <a:tcPr marL="38100" marR="38100" marT="25400" marB="254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CBDFF1"/>
                    </a:solidFill>
                  </a:tcPr>
                </a:tc>
                <a:tc>
                  <a:txBody>
                    <a:bodyPr/>
                    <a:lstStyle/>
                    <a:p>
                      <a:pPr marL="0" marR="0" algn="ctr" fontAlgn="t">
                        <a:spcBef>
                          <a:spcPts val="0"/>
                        </a:spcBef>
                        <a:spcAft>
                          <a:spcPts val="0"/>
                        </a:spcAft>
                      </a:pPr>
                      <a:r>
                        <a:rPr lang="en-GB" sz="1600" b="1" dirty="0">
                          <a:solidFill>
                            <a:srgbClr val="002060"/>
                          </a:solidFill>
                          <a:effectLst/>
                          <a:latin typeface="Arial" panose="020B0604020202020204" pitchFamily="34" charset="0"/>
                        </a:rPr>
                        <a:t>≥0.1 µg/L</a:t>
                      </a:r>
                      <a:endParaRPr lang="en-GB" sz="1600" dirty="0">
                        <a:solidFill>
                          <a:srgbClr val="002060"/>
                        </a:solidFill>
                        <a:effectLst/>
                        <a:latin typeface="Arial" panose="020B0604020202020204" pitchFamily="34" charset="0"/>
                      </a:endParaRPr>
                    </a:p>
                  </a:txBody>
                  <a:tcPr marL="38100" marR="38100" marT="25400" marB="254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CBDFF1"/>
                    </a:solidFill>
                  </a:tcPr>
                </a:tc>
                <a:extLst>
                  <a:ext uri="{0D108BD9-81ED-4DB2-BD59-A6C34878D82A}">
                    <a16:rowId xmlns:a16="http://schemas.microsoft.com/office/drawing/2014/main" val="776345829"/>
                  </a:ext>
                </a:extLst>
              </a:tr>
            </a:tbl>
          </a:graphicData>
        </a:graphic>
      </p:graphicFrame>
      <p:graphicFrame>
        <p:nvGraphicFramePr>
          <p:cNvPr id="5" name="Table 4">
            <a:extLst>
              <a:ext uri="{FF2B5EF4-FFF2-40B4-BE49-F238E27FC236}">
                <a16:creationId xmlns:a16="http://schemas.microsoft.com/office/drawing/2014/main" id="{B4A53EAF-5176-CCAC-4593-DAE061C63008}"/>
              </a:ext>
            </a:extLst>
          </p:cNvPr>
          <p:cNvGraphicFramePr>
            <a:graphicFrameLocks noGrp="1"/>
          </p:cNvGraphicFramePr>
          <p:nvPr>
            <p:extLst>
              <p:ext uri="{D42A27DB-BD31-4B8C-83A1-F6EECF244321}">
                <p14:modId xmlns:p14="http://schemas.microsoft.com/office/powerpoint/2010/main" val="496517763"/>
              </p:ext>
            </p:extLst>
          </p:nvPr>
        </p:nvGraphicFramePr>
        <p:xfrm>
          <a:off x="4655477" y="3481938"/>
          <a:ext cx="3960440" cy="1203960"/>
        </p:xfrm>
        <a:graphic>
          <a:graphicData uri="http://schemas.openxmlformats.org/drawingml/2006/table">
            <a:tbl>
              <a:tblPr firstRow="1" bandRow="1">
                <a:tableStyleId>{7E9639D4-E3E2-4D34-9284-5A2195B3D0D7}</a:tableStyleId>
              </a:tblPr>
              <a:tblGrid>
                <a:gridCol w="1800200">
                  <a:extLst>
                    <a:ext uri="{9D8B030D-6E8A-4147-A177-3AD203B41FA5}">
                      <a16:colId xmlns:a16="http://schemas.microsoft.com/office/drawing/2014/main" val="2994530967"/>
                    </a:ext>
                  </a:extLst>
                </a:gridCol>
                <a:gridCol w="2160240">
                  <a:extLst>
                    <a:ext uri="{9D8B030D-6E8A-4147-A177-3AD203B41FA5}">
                      <a16:colId xmlns:a16="http://schemas.microsoft.com/office/drawing/2014/main" val="3223821435"/>
                    </a:ext>
                  </a:extLst>
                </a:gridCol>
              </a:tblGrid>
              <a:tr h="340969">
                <a:tc>
                  <a:txBody>
                    <a:bodyPr/>
                    <a:lstStyle/>
                    <a:p>
                      <a:r>
                        <a:rPr lang="en-GB" sz="1100" dirty="0"/>
                        <a:t>Risk Rating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100" dirty="0"/>
                        <a:t>Number of Sites (%)</a:t>
                      </a:r>
                    </a:p>
                    <a:p>
                      <a:pPr algn="ctr"/>
                      <a:r>
                        <a:rPr lang="en-GB" sz="1100" dirty="0"/>
                        <a:t>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107966"/>
                  </a:ext>
                </a:extLst>
              </a:tr>
              <a:tr h="207017">
                <a:tc>
                  <a:txBody>
                    <a:bodyPr/>
                    <a:lstStyle/>
                    <a:p>
                      <a:r>
                        <a:rPr lang="en-GB" sz="1100" dirty="0">
                          <a:solidFill>
                            <a:srgbClr val="00151E"/>
                          </a:solidFill>
                        </a:rPr>
                        <a:t>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100" dirty="0">
                          <a:solidFill>
                            <a:srgbClr val="00151E"/>
                          </a:solidFill>
                        </a:rPr>
                        <a:t>103 (85.8%)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3293369"/>
                  </a:ext>
                </a:extLst>
              </a:tr>
              <a:tr h="207017">
                <a:tc>
                  <a:txBody>
                    <a:bodyPr/>
                    <a:lstStyle/>
                    <a:p>
                      <a:r>
                        <a:rPr lang="en-GB" sz="1100" dirty="0">
                          <a:solidFill>
                            <a:srgbClr val="00151E"/>
                          </a:solidFill>
                        </a:rPr>
                        <a:t>Medium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100" dirty="0">
                          <a:solidFill>
                            <a:srgbClr val="00151E"/>
                          </a:solidFill>
                        </a:rPr>
                        <a:t>17 (14.2%)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9848749"/>
                  </a:ext>
                </a:extLst>
              </a:tr>
              <a:tr h="207017">
                <a:tc>
                  <a:txBody>
                    <a:bodyPr/>
                    <a:lstStyle/>
                    <a:p>
                      <a:r>
                        <a:rPr lang="en-GB" sz="1100" dirty="0">
                          <a:solidFill>
                            <a:srgbClr val="00151E"/>
                          </a:solidFill>
                        </a:rPr>
                        <a:t>High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100" dirty="0">
                          <a:solidFill>
                            <a:srgbClr val="00151E"/>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9410467"/>
                  </a:ext>
                </a:extLst>
              </a:tr>
            </a:tbl>
          </a:graphicData>
        </a:graphic>
      </p:graphicFrame>
      <p:sp>
        <p:nvSpPr>
          <p:cNvPr id="8" name="TextBox 7">
            <a:extLst>
              <a:ext uri="{FF2B5EF4-FFF2-40B4-BE49-F238E27FC236}">
                <a16:creationId xmlns:a16="http://schemas.microsoft.com/office/drawing/2014/main" id="{951CE8A1-C66B-CF59-87F5-7D3D428F655B}"/>
              </a:ext>
            </a:extLst>
          </p:cNvPr>
          <p:cNvSpPr txBox="1"/>
          <p:nvPr/>
        </p:nvSpPr>
        <p:spPr>
          <a:xfrm>
            <a:off x="4535996" y="2723244"/>
            <a:ext cx="3384376" cy="646331"/>
          </a:xfrm>
          <a:prstGeom prst="rect">
            <a:avLst/>
          </a:prstGeom>
          <a:noFill/>
        </p:spPr>
        <p:txBody>
          <a:bodyPr wrap="square">
            <a:spAutoFit/>
          </a:bodyPr>
          <a:lstStyle/>
          <a:p>
            <a:r>
              <a:rPr lang="en-GB" sz="3600" dirty="0">
                <a:latin typeface="+mj-lt"/>
              </a:rPr>
              <a:t>Risk Rating</a:t>
            </a:r>
            <a:endParaRPr lang="en-GB" sz="3600" dirty="0"/>
          </a:p>
        </p:txBody>
      </p:sp>
      <p:sp>
        <p:nvSpPr>
          <p:cNvPr id="6" name="TextBox 5">
            <a:extLst>
              <a:ext uri="{FF2B5EF4-FFF2-40B4-BE49-F238E27FC236}">
                <a16:creationId xmlns:a16="http://schemas.microsoft.com/office/drawing/2014/main" id="{D6568AE6-8C4D-C2D7-74AC-32014862BB1F}"/>
              </a:ext>
            </a:extLst>
          </p:cNvPr>
          <p:cNvSpPr txBox="1"/>
          <p:nvPr/>
        </p:nvSpPr>
        <p:spPr>
          <a:xfrm>
            <a:off x="552879" y="3195780"/>
            <a:ext cx="3312368" cy="646331"/>
          </a:xfrm>
          <a:prstGeom prst="rect">
            <a:avLst/>
          </a:prstGeom>
          <a:noFill/>
        </p:spPr>
        <p:txBody>
          <a:bodyPr wrap="square">
            <a:spAutoFit/>
          </a:bodyPr>
          <a:lstStyle/>
          <a:p>
            <a:r>
              <a:rPr lang="en-US" sz="1800" dirty="0">
                <a:effectLst/>
                <a:latin typeface="+mj-lt"/>
                <a:ea typeface="Book Antiqua" panose="02040602050305030304" pitchFamily="18" charset="0"/>
              </a:rPr>
              <a:t>Combined Dŵr Cymru Welsh Water and </a:t>
            </a:r>
            <a:r>
              <a:rPr lang="en-US" sz="1800" dirty="0">
                <a:latin typeface="+mj-lt"/>
                <a:ea typeface="Book Antiqua" panose="02040602050305030304" pitchFamily="18" charset="0"/>
              </a:rPr>
              <a:t>H</a:t>
            </a:r>
            <a:r>
              <a:rPr lang="en-US" sz="1800" dirty="0">
                <a:effectLst/>
                <a:latin typeface="+mj-lt"/>
                <a:ea typeface="Book Antiqua" panose="02040602050305030304" pitchFamily="18" charset="0"/>
              </a:rPr>
              <a:t>afren </a:t>
            </a:r>
            <a:r>
              <a:rPr lang="en-US" dirty="0">
                <a:latin typeface="+mj-lt"/>
                <a:ea typeface="Book Antiqua" panose="02040602050305030304" pitchFamily="18" charset="0"/>
              </a:rPr>
              <a:t>D</a:t>
            </a:r>
            <a:r>
              <a:rPr lang="en-US" sz="1800" dirty="0">
                <a:effectLst/>
                <a:latin typeface="+mj-lt"/>
                <a:ea typeface="Book Antiqua" panose="02040602050305030304" pitchFamily="18" charset="0"/>
              </a:rPr>
              <a:t>yfrdwy </a:t>
            </a:r>
            <a:endParaRPr lang="en-GB" dirty="0"/>
          </a:p>
        </p:txBody>
      </p:sp>
    </p:spTree>
    <p:extLst>
      <p:ext uri="{BB962C8B-B14F-4D97-AF65-F5344CB8AC3E}">
        <p14:creationId xmlns:p14="http://schemas.microsoft.com/office/powerpoint/2010/main" val="20812893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55406-C720-E870-87AC-DFD75F8F3E83}"/>
              </a:ext>
            </a:extLst>
          </p:cNvPr>
          <p:cNvSpPr>
            <a:spLocks noGrp="1"/>
          </p:cNvSpPr>
          <p:nvPr>
            <p:ph type="ctrTitle"/>
          </p:nvPr>
        </p:nvSpPr>
        <p:spPr>
          <a:xfrm>
            <a:off x="467544" y="1059582"/>
            <a:ext cx="8136904" cy="1080120"/>
          </a:xfrm>
        </p:spPr>
        <p:txBody>
          <a:bodyPr/>
          <a:lstStyle/>
          <a:p>
            <a:r>
              <a:rPr lang="en-GB" sz="3600" dirty="0">
                <a:latin typeface="+mj-lt"/>
              </a:rPr>
              <a:t>PFAS in Raw Water</a:t>
            </a:r>
            <a:br>
              <a:rPr lang="en-GB" dirty="0">
                <a:latin typeface="+mj-lt"/>
              </a:rPr>
            </a:br>
            <a:endParaRPr lang="en-GB" dirty="0">
              <a:latin typeface="+mj-lt"/>
            </a:endParaRPr>
          </a:p>
        </p:txBody>
      </p:sp>
      <p:graphicFrame>
        <p:nvGraphicFramePr>
          <p:cNvPr id="3" name="Table 2">
            <a:extLst>
              <a:ext uri="{FF2B5EF4-FFF2-40B4-BE49-F238E27FC236}">
                <a16:creationId xmlns:a16="http://schemas.microsoft.com/office/drawing/2014/main" id="{15CFEB6F-F851-7059-7A9A-5E6589796106}"/>
              </a:ext>
            </a:extLst>
          </p:cNvPr>
          <p:cNvGraphicFramePr>
            <a:graphicFrameLocks noGrp="1"/>
          </p:cNvGraphicFramePr>
          <p:nvPr>
            <p:extLst>
              <p:ext uri="{D42A27DB-BD31-4B8C-83A1-F6EECF244321}">
                <p14:modId xmlns:p14="http://schemas.microsoft.com/office/powerpoint/2010/main" val="603477319"/>
              </p:ext>
            </p:extLst>
          </p:nvPr>
        </p:nvGraphicFramePr>
        <p:xfrm>
          <a:off x="4572000" y="1851670"/>
          <a:ext cx="3600400" cy="1798656"/>
        </p:xfrm>
        <a:graphic>
          <a:graphicData uri="http://schemas.openxmlformats.org/drawingml/2006/table">
            <a:tbl>
              <a:tblPr firstRow="1" bandRow="1">
                <a:tableStyleId>{5C22544A-7EE6-4342-B048-85BDC9FD1C3A}</a:tableStyleId>
              </a:tblPr>
              <a:tblGrid>
                <a:gridCol w="1296144">
                  <a:extLst>
                    <a:ext uri="{9D8B030D-6E8A-4147-A177-3AD203B41FA5}">
                      <a16:colId xmlns:a16="http://schemas.microsoft.com/office/drawing/2014/main" val="3118322968"/>
                    </a:ext>
                  </a:extLst>
                </a:gridCol>
                <a:gridCol w="2304256">
                  <a:extLst>
                    <a:ext uri="{9D8B030D-6E8A-4147-A177-3AD203B41FA5}">
                      <a16:colId xmlns:a16="http://schemas.microsoft.com/office/drawing/2014/main" val="2778938562"/>
                    </a:ext>
                  </a:extLst>
                </a:gridCol>
              </a:tblGrid>
              <a:tr h="353954">
                <a:tc>
                  <a:txBody>
                    <a:bodyPr/>
                    <a:lstStyle/>
                    <a:p>
                      <a:r>
                        <a:rPr lang="en-GB" sz="1200" dirty="0"/>
                        <a:t>Date</a:t>
                      </a:r>
                    </a:p>
                  </a:txBody>
                  <a:tcPr>
                    <a:lnB w="12700" cap="flat" cmpd="sng" algn="ctr">
                      <a:solidFill>
                        <a:schemeClr val="tx1"/>
                      </a:solidFill>
                      <a:prstDash val="solid"/>
                      <a:round/>
                      <a:headEnd type="none" w="med" len="med"/>
                      <a:tailEnd type="none" w="med" len="med"/>
                    </a:lnB>
                    <a:solidFill>
                      <a:schemeClr val="tx1"/>
                    </a:solidFill>
                  </a:tcPr>
                </a:tc>
                <a:tc>
                  <a:txBody>
                    <a:bodyPr/>
                    <a:lstStyle/>
                    <a:p>
                      <a:r>
                        <a:rPr lang="en-GB" sz="1200" dirty="0">
                          <a:latin typeface="+mn-lt"/>
                        </a:rPr>
                        <a:t>PFAS Result (</a:t>
                      </a:r>
                      <a:r>
                        <a:rPr lang="en-GB" sz="1200" dirty="0">
                          <a:latin typeface="+mn-lt"/>
                          <a:cs typeface="Times New Roman" panose="02020603050405020304" pitchFamily="18" charset="0"/>
                        </a:rPr>
                        <a:t>µg/L)</a:t>
                      </a:r>
                      <a:endParaRPr lang="en-GB" sz="1200" dirty="0">
                        <a:latin typeface="+mn-lt"/>
                      </a:endParaRPr>
                    </a:p>
                  </a:txBody>
                  <a:tcPr>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621776794"/>
                  </a:ext>
                </a:extLst>
              </a:tr>
              <a:tr h="336261">
                <a:tc>
                  <a:txBody>
                    <a:bodyPr/>
                    <a:lstStyle/>
                    <a:p>
                      <a:r>
                        <a:rPr lang="en-GB" sz="1200" dirty="0">
                          <a:solidFill>
                            <a:srgbClr val="002060"/>
                          </a:solidFill>
                        </a:rPr>
                        <a:t>23/11/2021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dirty="0">
                          <a:solidFill>
                            <a:srgbClr val="002060"/>
                          </a:solidFill>
                        </a:rPr>
                        <a:t>0.011 (6:2PTS)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3259117"/>
                  </a:ext>
                </a:extLst>
              </a:tr>
              <a:tr h="336261">
                <a:tc>
                  <a:txBody>
                    <a:bodyPr/>
                    <a:lstStyle/>
                    <a:p>
                      <a:r>
                        <a:rPr lang="en-GB" sz="1200" dirty="0">
                          <a:solidFill>
                            <a:srgbClr val="002060"/>
                          </a:solidFill>
                        </a:rPr>
                        <a:t>08/06/2022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dirty="0">
                          <a:solidFill>
                            <a:srgbClr val="002060"/>
                          </a:solidFill>
                        </a:rPr>
                        <a:t>0.019 (Linear PFOS)</a:t>
                      </a:r>
                    </a:p>
                    <a:p>
                      <a:endParaRPr lang="en-GB" sz="1200" dirty="0">
                        <a:solidFill>
                          <a:srgbClr val="002060"/>
                        </a:solidFill>
                      </a:endParaRPr>
                    </a:p>
                    <a:p>
                      <a:r>
                        <a:rPr lang="en-GB" sz="1200" dirty="0">
                          <a:solidFill>
                            <a:srgbClr val="002060"/>
                          </a:solidFill>
                        </a:rPr>
                        <a:t>0.022 (Total PFOS)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171778"/>
                  </a:ext>
                </a:extLst>
              </a:tr>
              <a:tr h="468361">
                <a:tc>
                  <a:txBody>
                    <a:bodyPr/>
                    <a:lstStyle/>
                    <a:p>
                      <a:r>
                        <a:rPr lang="en-GB" sz="1200" dirty="0">
                          <a:solidFill>
                            <a:srgbClr val="002060"/>
                          </a:solidFill>
                        </a:rPr>
                        <a:t>26/07/2022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dirty="0">
                          <a:solidFill>
                            <a:srgbClr val="002060"/>
                          </a:solidFill>
                        </a:rPr>
                        <a:t>0.018 (PFOA)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02914242"/>
                  </a:ext>
                </a:extLst>
              </a:tr>
            </a:tbl>
          </a:graphicData>
        </a:graphic>
      </p:graphicFrame>
      <p:sp>
        <p:nvSpPr>
          <p:cNvPr id="7" name="TextBox 6">
            <a:extLst>
              <a:ext uri="{FF2B5EF4-FFF2-40B4-BE49-F238E27FC236}">
                <a16:creationId xmlns:a16="http://schemas.microsoft.com/office/drawing/2014/main" id="{07BA8AFF-E223-3193-74B3-2E51A6D5F12E}"/>
              </a:ext>
            </a:extLst>
          </p:cNvPr>
          <p:cNvSpPr txBox="1"/>
          <p:nvPr/>
        </p:nvSpPr>
        <p:spPr>
          <a:xfrm>
            <a:off x="538712" y="2002206"/>
            <a:ext cx="3097183" cy="861774"/>
          </a:xfrm>
          <a:prstGeom prst="rect">
            <a:avLst/>
          </a:prstGeom>
          <a:noFill/>
        </p:spPr>
        <p:txBody>
          <a:bodyPr wrap="square">
            <a:spAutoFit/>
          </a:bodyPr>
          <a:lstStyle/>
          <a:p>
            <a:r>
              <a:rPr lang="en-GB" dirty="0">
                <a:solidFill>
                  <a:srgbClr val="0D9CD8"/>
                </a:solidFill>
                <a:ea typeface="+mj-ea"/>
                <a:cs typeface="Arial" panose="020B0604020202020204" pitchFamily="34" charset="0"/>
              </a:rPr>
              <a:t>238 Raw water samples</a:t>
            </a:r>
          </a:p>
          <a:p>
            <a:pPr marL="0" indent="0">
              <a:buFont typeface="Arial" panose="020B0604020202020204" pitchFamily="34" charset="0"/>
              <a:buNone/>
            </a:pPr>
            <a:r>
              <a:rPr lang="en-GB" dirty="0">
                <a:solidFill>
                  <a:srgbClr val="0D9CD8"/>
                </a:solidFill>
                <a:ea typeface="+mj-ea"/>
                <a:cs typeface="Arial" panose="020B0604020202020204" pitchFamily="34" charset="0"/>
              </a:rPr>
              <a:t>4453</a:t>
            </a:r>
            <a:r>
              <a:rPr lang="en-GB" sz="1800" dirty="0">
                <a:solidFill>
                  <a:srgbClr val="0D9CD8"/>
                </a:solidFill>
                <a:ea typeface="+mj-ea"/>
                <a:cs typeface="Arial" panose="020B0604020202020204" pitchFamily="34" charset="0"/>
              </a:rPr>
              <a:t> individual PFAS results</a:t>
            </a:r>
          </a:p>
          <a:p>
            <a:endParaRPr lang="en-GB" sz="1400" dirty="0">
              <a:solidFill>
                <a:srgbClr val="0D9CD8"/>
              </a:solidFill>
              <a:ea typeface="+mj-ea"/>
              <a:cs typeface="Arial" panose="020B0604020202020204" pitchFamily="34" charset="0"/>
            </a:endParaRPr>
          </a:p>
        </p:txBody>
      </p:sp>
    </p:spTree>
    <p:extLst>
      <p:ext uri="{BB962C8B-B14F-4D97-AF65-F5344CB8AC3E}">
        <p14:creationId xmlns:p14="http://schemas.microsoft.com/office/powerpoint/2010/main" val="2580924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55406-C720-E870-87AC-DFD75F8F3E83}"/>
              </a:ext>
            </a:extLst>
          </p:cNvPr>
          <p:cNvSpPr>
            <a:spLocks noGrp="1"/>
          </p:cNvSpPr>
          <p:nvPr>
            <p:ph type="ctrTitle"/>
          </p:nvPr>
        </p:nvSpPr>
        <p:spPr>
          <a:xfrm>
            <a:off x="467544" y="1059582"/>
            <a:ext cx="8136904" cy="1080120"/>
          </a:xfrm>
        </p:spPr>
        <p:txBody>
          <a:bodyPr/>
          <a:lstStyle/>
          <a:p>
            <a:r>
              <a:rPr lang="en-GB" sz="3600" dirty="0">
                <a:latin typeface="+mj-lt"/>
              </a:rPr>
              <a:t>PFAS in Final Water</a:t>
            </a:r>
            <a:br>
              <a:rPr lang="en-GB" dirty="0">
                <a:latin typeface="+mj-lt"/>
              </a:rPr>
            </a:br>
            <a:endParaRPr lang="en-GB" dirty="0">
              <a:latin typeface="+mj-lt"/>
            </a:endParaRPr>
          </a:p>
        </p:txBody>
      </p:sp>
      <p:graphicFrame>
        <p:nvGraphicFramePr>
          <p:cNvPr id="3" name="Table 2">
            <a:extLst>
              <a:ext uri="{FF2B5EF4-FFF2-40B4-BE49-F238E27FC236}">
                <a16:creationId xmlns:a16="http://schemas.microsoft.com/office/drawing/2014/main" id="{15CFEB6F-F851-7059-7A9A-5E6589796106}"/>
              </a:ext>
            </a:extLst>
          </p:cNvPr>
          <p:cNvGraphicFramePr>
            <a:graphicFrameLocks noGrp="1"/>
          </p:cNvGraphicFramePr>
          <p:nvPr>
            <p:extLst>
              <p:ext uri="{D42A27DB-BD31-4B8C-83A1-F6EECF244321}">
                <p14:modId xmlns:p14="http://schemas.microsoft.com/office/powerpoint/2010/main" val="1589339345"/>
              </p:ext>
            </p:extLst>
          </p:nvPr>
        </p:nvGraphicFramePr>
        <p:xfrm>
          <a:off x="4572000" y="1851670"/>
          <a:ext cx="3600400" cy="2880319"/>
        </p:xfrm>
        <a:graphic>
          <a:graphicData uri="http://schemas.openxmlformats.org/drawingml/2006/table">
            <a:tbl>
              <a:tblPr firstRow="1" bandRow="1">
                <a:tableStyleId>{5C22544A-7EE6-4342-B048-85BDC9FD1C3A}</a:tableStyleId>
              </a:tblPr>
              <a:tblGrid>
                <a:gridCol w="1296144">
                  <a:extLst>
                    <a:ext uri="{9D8B030D-6E8A-4147-A177-3AD203B41FA5}">
                      <a16:colId xmlns:a16="http://schemas.microsoft.com/office/drawing/2014/main" val="3118322968"/>
                    </a:ext>
                  </a:extLst>
                </a:gridCol>
                <a:gridCol w="2304256">
                  <a:extLst>
                    <a:ext uri="{9D8B030D-6E8A-4147-A177-3AD203B41FA5}">
                      <a16:colId xmlns:a16="http://schemas.microsoft.com/office/drawing/2014/main" val="2778938562"/>
                    </a:ext>
                  </a:extLst>
                </a:gridCol>
              </a:tblGrid>
              <a:tr h="353954">
                <a:tc>
                  <a:txBody>
                    <a:bodyPr/>
                    <a:lstStyle/>
                    <a:p>
                      <a:r>
                        <a:rPr lang="en-GB" sz="1200" dirty="0"/>
                        <a:t>Date </a:t>
                      </a:r>
                    </a:p>
                  </a:txBody>
                  <a:tcPr>
                    <a:lnB w="12700" cap="flat" cmpd="sng" algn="ctr">
                      <a:solidFill>
                        <a:schemeClr val="tx1"/>
                      </a:solidFill>
                      <a:prstDash val="solid"/>
                      <a:round/>
                      <a:headEnd type="none" w="med" len="med"/>
                      <a:tailEnd type="none" w="med" len="med"/>
                    </a:lnB>
                    <a:solidFill>
                      <a:schemeClr val="tx1"/>
                    </a:solidFill>
                  </a:tcPr>
                </a:tc>
                <a:tc>
                  <a:txBody>
                    <a:bodyPr/>
                    <a:lstStyle/>
                    <a:p>
                      <a:r>
                        <a:rPr lang="en-GB" sz="1200" dirty="0">
                          <a:latin typeface="+mn-lt"/>
                        </a:rPr>
                        <a:t>PFAS Result (</a:t>
                      </a:r>
                      <a:r>
                        <a:rPr lang="en-GB" sz="1200" dirty="0">
                          <a:latin typeface="+mn-lt"/>
                          <a:cs typeface="Times New Roman" panose="02020603050405020304" pitchFamily="18" charset="0"/>
                        </a:rPr>
                        <a:t>µg/L)</a:t>
                      </a:r>
                      <a:endParaRPr lang="en-GB" sz="1200" dirty="0">
                        <a:latin typeface="+mn-lt"/>
                      </a:endParaRPr>
                    </a:p>
                  </a:txBody>
                  <a:tcPr>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621776794"/>
                  </a:ext>
                </a:extLst>
              </a:tr>
              <a:tr h="336261">
                <a:tc>
                  <a:txBody>
                    <a:bodyPr/>
                    <a:lstStyle/>
                    <a:p>
                      <a:r>
                        <a:rPr lang="en-GB" sz="1200" dirty="0">
                          <a:solidFill>
                            <a:srgbClr val="002060"/>
                          </a:solidFill>
                        </a:rPr>
                        <a:t>22/07/2022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dirty="0">
                          <a:solidFill>
                            <a:srgbClr val="002060"/>
                          </a:solidFill>
                        </a:rPr>
                        <a:t>0.025 (PFBA)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3259117"/>
                  </a:ext>
                </a:extLst>
              </a:tr>
              <a:tr h="336261">
                <a:tc>
                  <a:txBody>
                    <a:bodyPr/>
                    <a:lstStyle/>
                    <a:p>
                      <a:r>
                        <a:rPr lang="en-GB" sz="1200" dirty="0">
                          <a:solidFill>
                            <a:srgbClr val="002060"/>
                          </a:solidFill>
                        </a:rPr>
                        <a:t>21/04/2023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dirty="0">
                          <a:solidFill>
                            <a:srgbClr val="002060"/>
                          </a:solidFill>
                        </a:rPr>
                        <a:t>0.011 (6:2PTS)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171778"/>
                  </a:ext>
                </a:extLst>
              </a:tr>
              <a:tr h="468361">
                <a:tc>
                  <a:txBody>
                    <a:bodyPr/>
                    <a:lstStyle/>
                    <a:p>
                      <a:r>
                        <a:rPr lang="en-GB" sz="1200" dirty="0">
                          <a:solidFill>
                            <a:srgbClr val="002060"/>
                          </a:solidFill>
                        </a:rPr>
                        <a:t>26/04/2023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dirty="0">
                          <a:solidFill>
                            <a:srgbClr val="002060"/>
                          </a:solidFill>
                        </a:rPr>
                        <a:t>0.012 (6:2PTS)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02914242"/>
                  </a:ext>
                </a:extLst>
              </a:tr>
              <a:tr h="336261">
                <a:tc>
                  <a:txBody>
                    <a:bodyPr/>
                    <a:lstStyle/>
                    <a:p>
                      <a:r>
                        <a:rPr lang="en-GB" sz="1200" dirty="0">
                          <a:solidFill>
                            <a:srgbClr val="002060"/>
                          </a:solidFill>
                        </a:rPr>
                        <a:t>10/07/2023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dirty="0">
                          <a:solidFill>
                            <a:srgbClr val="002060"/>
                          </a:solidFill>
                        </a:rPr>
                        <a:t>0.015 (PFBA)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88583"/>
                  </a:ext>
                </a:extLst>
              </a:tr>
              <a:tr h="1049221">
                <a:tc>
                  <a:txBody>
                    <a:bodyPr/>
                    <a:lstStyle/>
                    <a:p>
                      <a:r>
                        <a:rPr lang="en-GB" sz="1200" dirty="0">
                          <a:solidFill>
                            <a:srgbClr val="002060"/>
                          </a:solidFill>
                        </a:rPr>
                        <a:t>07/08/2023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dirty="0">
                          <a:solidFill>
                            <a:srgbClr val="002060"/>
                          </a:solidFill>
                        </a:rPr>
                        <a:t>0.012 (Branched PFOS)</a:t>
                      </a:r>
                    </a:p>
                    <a:p>
                      <a:endParaRPr lang="en-GB" sz="1200" dirty="0">
                        <a:solidFill>
                          <a:srgbClr val="002060"/>
                        </a:solidFill>
                      </a:endParaRPr>
                    </a:p>
                    <a:p>
                      <a:r>
                        <a:rPr lang="en-GB" sz="1200" dirty="0">
                          <a:solidFill>
                            <a:srgbClr val="002060"/>
                          </a:solidFill>
                        </a:rPr>
                        <a:t>0.018 (Linea PFOS)</a:t>
                      </a:r>
                    </a:p>
                    <a:p>
                      <a:endParaRPr lang="en-GB" sz="1200" dirty="0">
                        <a:solidFill>
                          <a:srgbClr val="002060"/>
                        </a:solidFill>
                      </a:endParaRPr>
                    </a:p>
                    <a:p>
                      <a:r>
                        <a:rPr lang="en-GB" sz="1200" dirty="0">
                          <a:solidFill>
                            <a:srgbClr val="002060"/>
                          </a:solidFill>
                        </a:rPr>
                        <a:t>0.029 (Total PFOS)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0647062"/>
                  </a:ext>
                </a:extLst>
              </a:tr>
            </a:tbl>
          </a:graphicData>
        </a:graphic>
      </p:graphicFrame>
      <p:sp>
        <p:nvSpPr>
          <p:cNvPr id="7" name="TextBox 6">
            <a:extLst>
              <a:ext uri="{FF2B5EF4-FFF2-40B4-BE49-F238E27FC236}">
                <a16:creationId xmlns:a16="http://schemas.microsoft.com/office/drawing/2014/main" id="{07BA8AFF-E223-3193-74B3-2E51A6D5F12E}"/>
              </a:ext>
            </a:extLst>
          </p:cNvPr>
          <p:cNvSpPr txBox="1"/>
          <p:nvPr/>
        </p:nvSpPr>
        <p:spPr>
          <a:xfrm>
            <a:off x="538712" y="2002206"/>
            <a:ext cx="3097183" cy="1138773"/>
          </a:xfrm>
          <a:prstGeom prst="rect">
            <a:avLst/>
          </a:prstGeom>
          <a:noFill/>
        </p:spPr>
        <p:txBody>
          <a:bodyPr wrap="square">
            <a:spAutoFit/>
          </a:bodyPr>
          <a:lstStyle/>
          <a:p>
            <a:pPr marL="0" indent="0">
              <a:buNone/>
            </a:pPr>
            <a:r>
              <a:rPr lang="en-GB" dirty="0">
                <a:solidFill>
                  <a:srgbClr val="0D9CD8"/>
                </a:solidFill>
                <a:ea typeface="+mj-ea"/>
                <a:cs typeface="Arial" panose="020B0604020202020204" pitchFamily="34" charset="0"/>
              </a:rPr>
              <a:t>257 Final water samples</a:t>
            </a:r>
          </a:p>
          <a:p>
            <a:pPr marL="0" indent="0">
              <a:buNone/>
            </a:pPr>
            <a:r>
              <a:rPr lang="en-GB" dirty="0">
                <a:solidFill>
                  <a:srgbClr val="0D9CD8"/>
                </a:solidFill>
                <a:ea typeface="+mj-ea"/>
                <a:cs typeface="Arial" panose="020B0604020202020204" pitchFamily="34" charset="0"/>
              </a:rPr>
              <a:t>44 WTWs</a:t>
            </a:r>
          </a:p>
          <a:p>
            <a:pPr marL="0" indent="0">
              <a:buNone/>
            </a:pPr>
            <a:r>
              <a:rPr lang="en-GB" dirty="0">
                <a:solidFill>
                  <a:srgbClr val="0D9CD8"/>
                </a:solidFill>
                <a:ea typeface="+mj-ea"/>
                <a:cs typeface="Arial" panose="020B0604020202020204" pitchFamily="34" charset="0"/>
              </a:rPr>
              <a:t>4826 individual PFAS results</a:t>
            </a:r>
          </a:p>
          <a:p>
            <a:pPr marL="0" indent="0">
              <a:buNone/>
            </a:pPr>
            <a:endParaRPr lang="en-GB" sz="1400" dirty="0">
              <a:solidFill>
                <a:srgbClr val="0D9CD8"/>
              </a:solidFill>
              <a:ea typeface="+mj-ea"/>
              <a:cs typeface="Arial" panose="020B0604020202020204" pitchFamily="34" charset="0"/>
            </a:endParaRPr>
          </a:p>
        </p:txBody>
      </p:sp>
    </p:spTree>
    <p:extLst>
      <p:ext uri="{BB962C8B-B14F-4D97-AF65-F5344CB8AC3E}">
        <p14:creationId xmlns:p14="http://schemas.microsoft.com/office/powerpoint/2010/main" val="1509423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55406-C720-E870-87AC-DFD75F8F3E83}"/>
              </a:ext>
            </a:extLst>
          </p:cNvPr>
          <p:cNvSpPr>
            <a:spLocks noGrp="1"/>
          </p:cNvSpPr>
          <p:nvPr>
            <p:ph type="ctrTitle"/>
          </p:nvPr>
        </p:nvSpPr>
        <p:spPr>
          <a:xfrm>
            <a:off x="467544" y="1059582"/>
            <a:ext cx="8136904" cy="1080120"/>
          </a:xfrm>
        </p:spPr>
        <p:txBody>
          <a:bodyPr/>
          <a:lstStyle/>
          <a:p>
            <a:r>
              <a:rPr lang="en-GB" sz="3600" dirty="0">
                <a:latin typeface="+mj-lt"/>
              </a:rPr>
              <a:t>PFAS discussion/ research groups</a:t>
            </a:r>
            <a:br>
              <a:rPr lang="en-GB" dirty="0">
                <a:latin typeface="+mj-lt"/>
              </a:rPr>
            </a:br>
            <a:endParaRPr lang="en-GB" dirty="0">
              <a:latin typeface="+mj-lt"/>
            </a:endParaRPr>
          </a:p>
        </p:txBody>
      </p:sp>
      <p:sp>
        <p:nvSpPr>
          <p:cNvPr id="7" name="TextBox 6">
            <a:extLst>
              <a:ext uri="{FF2B5EF4-FFF2-40B4-BE49-F238E27FC236}">
                <a16:creationId xmlns:a16="http://schemas.microsoft.com/office/drawing/2014/main" id="{07BA8AFF-E223-3193-74B3-2E51A6D5F12E}"/>
              </a:ext>
            </a:extLst>
          </p:cNvPr>
          <p:cNvSpPr txBox="1"/>
          <p:nvPr/>
        </p:nvSpPr>
        <p:spPr>
          <a:xfrm>
            <a:off x="538712" y="2002206"/>
            <a:ext cx="6121520" cy="1415772"/>
          </a:xfrm>
          <a:prstGeom prst="rect">
            <a:avLst/>
          </a:prstGeom>
          <a:noFill/>
        </p:spPr>
        <p:txBody>
          <a:bodyPr wrap="square">
            <a:spAutoFit/>
          </a:bodyPr>
          <a:lstStyle/>
          <a:p>
            <a:pPr marL="342900" lvl="0" indent="-342900">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rPr>
              <a:t>Welsh Gov.: Emerging Threats to Water, PFAS sub-group</a:t>
            </a:r>
          </a:p>
          <a:p>
            <a:pPr marL="342900" lvl="0" indent="-342900">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rPr>
              <a:t>Isle Utilities: International Working Group</a:t>
            </a:r>
            <a:endParaRPr lang="en-GB"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rPr>
              <a:t>Welsh Water/NRW: Joint working Group</a:t>
            </a:r>
            <a:endParaRPr lang="en-GB"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rPr>
              <a:t>Cardiff University:  Opportunity to link and research needs</a:t>
            </a:r>
            <a:endParaRPr lang="en-GB" sz="1800" dirty="0">
              <a:effectLst/>
              <a:latin typeface="Calibri" panose="020F0502020204030204" pitchFamily="34" charset="0"/>
              <a:ea typeface="Calibri" panose="020F0502020204030204" pitchFamily="34" charset="0"/>
            </a:endParaRPr>
          </a:p>
          <a:p>
            <a:pPr marL="0" indent="0">
              <a:buNone/>
            </a:pPr>
            <a:endParaRPr lang="en-GB" sz="1400" dirty="0">
              <a:solidFill>
                <a:srgbClr val="0D9CD8"/>
              </a:solidFill>
              <a:ea typeface="+mj-ea"/>
              <a:cs typeface="Arial" panose="020B0604020202020204" pitchFamily="34" charset="0"/>
            </a:endParaRPr>
          </a:p>
        </p:txBody>
      </p:sp>
    </p:spTree>
    <p:extLst>
      <p:ext uri="{BB962C8B-B14F-4D97-AF65-F5344CB8AC3E}">
        <p14:creationId xmlns:p14="http://schemas.microsoft.com/office/powerpoint/2010/main" val="30490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275606"/>
            <a:ext cx="7772400" cy="720080"/>
          </a:xfrm>
        </p:spPr>
        <p:txBody>
          <a:bodyPr/>
          <a:lstStyle/>
          <a:p>
            <a:r>
              <a:rPr lang="en-GB" dirty="0"/>
              <a:t>Break</a:t>
            </a:r>
            <a:br>
              <a:rPr lang="en-GB" dirty="0"/>
            </a:br>
            <a:br>
              <a:rPr lang="en-GB" sz="2800" dirty="0"/>
            </a:br>
            <a:br>
              <a:rPr lang="en-GB" sz="2800" dirty="0"/>
            </a:br>
            <a:r>
              <a:rPr lang="en-GB" sz="2800" dirty="0"/>
              <a:t>Return to this room at </a:t>
            </a:r>
            <a:r>
              <a:rPr lang="en-GB" sz="2800" b="1" dirty="0"/>
              <a:t>11:15 </a:t>
            </a:r>
            <a:r>
              <a:rPr lang="en-GB" sz="2800" dirty="0"/>
              <a:t>please</a:t>
            </a:r>
            <a:br>
              <a:rPr lang="en-GB" sz="2800" dirty="0"/>
            </a:br>
            <a:endParaRPr lang="en-GB" sz="2800" dirty="0"/>
          </a:p>
        </p:txBody>
      </p:sp>
    </p:spTree>
    <p:extLst>
      <p:ext uri="{BB962C8B-B14F-4D97-AF65-F5344CB8AC3E}">
        <p14:creationId xmlns:p14="http://schemas.microsoft.com/office/powerpoint/2010/main" val="8076899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55406-C720-E870-87AC-DFD75F8F3E83}"/>
              </a:ext>
            </a:extLst>
          </p:cNvPr>
          <p:cNvSpPr>
            <a:spLocks noGrp="1"/>
          </p:cNvSpPr>
          <p:nvPr>
            <p:ph type="ctrTitle"/>
          </p:nvPr>
        </p:nvSpPr>
        <p:spPr>
          <a:xfrm>
            <a:off x="467544" y="1059582"/>
            <a:ext cx="8136904" cy="1080120"/>
          </a:xfrm>
        </p:spPr>
        <p:txBody>
          <a:bodyPr/>
          <a:lstStyle/>
          <a:p>
            <a:r>
              <a:rPr lang="en-GB" sz="3600" dirty="0">
                <a:latin typeface="+mj-lt"/>
              </a:rPr>
              <a:t>Water Incident Management</a:t>
            </a:r>
            <a:br>
              <a:rPr lang="en-GB" dirty="0">
                <a:latin typeface="+mj-lt"/>
              </a:rPr>
            </a:br>
            <a:endParaRPr lang="en-GB" dirty="0">
              <a:latin typeface="+mj-lt"/>
            </a:endParaRPr>
          </a:p>
        </p:txBody>
      </p:sp>
      <p:sp>
        <p:nvSpPr>
          <p:cNvPr id="7" name="TextBox 6">
            <a:extLst>
              <a:ext uri="{FF2B5EF4-FFF2-40B4-BE49-F238E27FC236}">
                <a16:creationId xmlns:a16="http://schemas.microsoft.com/office/drawing/2014/main" id="{07BA8AFF-E223-3193-74B3-2E51A6D5F12E}"/>
              </a:ext>
            </a:extLst>
          </p:cNvPr>
          <p:cNvSpPr txBox="1"/>
          <p:nvPr/>
        </p:nvSpPr>
        <p:spPr>
          <a:xfrm>
            <a:off x="538712" y="2002206"/>
            <a:ext cx="6121520" cy="523220"/>
          </a:xfrm>
          <a:prstGeom prst="rect">
            <a:avLst/>
          </a:prstGeom>
          <a:noFill/>
        </p:spPr>
        <p:txBody>
          <a:bodyPr wrap="square">
            <a:spAutoFit/>
          </a:bodyPr>
          <a:lstStyle/>
          <a:p>
            <a:pPr marL="0" indent="0">
              <a:buNone/>
            </a:pPr>
            <a:r>
              <a:rPr lang="en-GB" sz="1400" dirty="0">
                <a:solidFill>
                  <a:srgbClr val="0D9CD8"/>
                </a:solidFill>
                <a:ea typeface="+mj-ea"/>
                <a:cs typeface="Arial" panose="020B0604020202020204" pitchFamily="34" charset="0"/>
              </a:rPr>
              <a:t>Cryptosporidium and the Communicable Disease Outbreak Plan</a:t>
            </a:r>
          </a:p>
          <a:p>
            <a:pPr marL="0" indent="0">
              <a:buNone/>
            </a:pPr>
            <a:r>
              <a:rPr lang="en-GB" sz="1400" dirty="0">
                <a:solidFill>
                  <a:srgbClr val="0D9CD8"/>
                </a:solidFill>
                <a:ea typeface="+mj-ea"/>
                <a:cs typeface="Arial" panose="020B0604020202020204" pitchFamily="34" charset="0"/>
              </a:rPr>
              <a:t>Workshop/ Scenario/ Learning</a:t>
            </a:r>
          </a:p>
        </p:txBody>
      </p:sp>
    </p:spTree>
    <p:extLst>
      <p:ext uri="{BB962C8B-B14F-4D97-AF65-F5344CB8AC3E}">
        <p14:creationId xmlns:p14="http://schemas.microsoft.com/office/powerpoint/2010/main" val="27450799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1059582"/>
            <a:ext cx="8208912" cy="3600400"/>
          </a:xfrm>
        </p:spPr>
        <p:txBody>
          <a:bodyPr>
            <a:normAutofit fontScale="77500" lnSpcReduction="20000"/>
          </a:bodyPr>
          <a:lstStyle/>
          <a:p>
            <a:endParaRPr lang="en-GB" b="1" dirty="0"/>
          </a:p>
          <a:p>
            <a:r>
              <a:rPr lang="en-GB" b="1" dirty="0"/>
              <a:t>Scenario</a:t>
            </a:r>
            <a:r>
              <a:rPr lang="en-GB" dirty="0"/>
              <a:t>: Managing a water related outbreak incident</a:t>
            </a:r>
          </a:p>
          <a:p>
            <a:endParaRPr lang="en-GB" dirty="0"/>
          </a:p>
          <a:p>
            <a:r>
              <a:rPr lang="en-GB" b="1" dirty="0"/>
              <a:t>Why now</a:t>
            </a:r>
            <a:r>
              <a:rPr lang="en-GB" dirty="0"/>
              <a:t>?</a:t>
            </a:r>
          </a:p>
          <a:p>
            <a:endParaRPr lang="en-GB" dirty="0"/>
          </a:p>
          <a:p>
            <a:pPr marL="342892" indent="-342892">
              <a:buFont typeface="Wingdings" panose="05000000000000000000" pitchFamily="2" charset="2"/>
              <a:buChar char="Ø"/>
            </a:pPr>
            <a:r>
              <a:rPr lang="en-GB" dirty="0"/>
              <a:t>Draft Outbreak Plan for Wales – review near completion</a:t>
            </a:r>
          </a:p>
          <a:p>
            <a:pPr marL="342892" indent="-342892">
              <a:buFont typeface="Wingdings" panose="05000000000000000000" pitchFamily="2" charset="2"/>
              <a:buChar char="Ø"/>
            </a:pPr>
            <a:r>
              <a:rPr lang="en-GB" dirty="0"/>
              <a:t>Water Incident management plan – in need of review</a:t>
            </a:r>
          </a:p>
          <a:p>
            <a:endParaRPr lang="en-GB" dirty="0"/>
          </a:p>
          <a:p>
            <a:r>
              <a:rPr lang="en-GB" b="1" dirty="0"/>
              <a:t>Purpose</a:t>
            </a:r>
            <a:r>
              <a:rPr lang="en-GB" dirty="0"/>
              <a:t>:</a:t>
            </a:r>
          </a:p>
          <a:p>
            <a:endParaRPr lang="en-GB" dirty="0"/>
          </a:p>
          <a:p>
            <a:r>
              <a:rPr lang="en-GB" dirty="0"/>
              <a:t>Re- familiarisation with the water incident management process and identify and discuss any opportunities for improvement. </a:t>
            </a:r>
          </a:p>
        </p:txBody>
      </p:sp>
    </p:spTree>
    <p:extLst>
      <p:ext uri="{BB962C8B-B14F-4D97-AF65-F5344CB8AC3E}">
        <p14:creationId xmlns:p14="http://schemas.microsoft.com/office/powerpoint/2010/main" val="36662682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1059582"/>
            <a:ext cx="8208912" cy="3600400"/>
          </a:xfrm>
        </p:spPr>
        <p:txBody>
          <a:bodyPr>
            <a:normAutofit/>
          </a:bodyPr>
          <a:lstStyle/>
          <a:p>
            <a:r>
              <a:rPr lang="en-GB" dirty="0"/>
              <a:t>The session:</a:t>
            </a:r>
          </a:p>
          <a:p>
            <a:endParaRPr lang="en-GB" dirty="0"/>
          </a:p>
          <a:p>
            <a:pPr marL="342892" indent="-342892">
              <a:buFont typeface="Wingdings" panose="05000000000000000000" pitchFamily="2" charset="2"/>
              <a:buChar char="Ø"/>
            </a:pPr>
            <a:r>
              <a:rPr lang="en-GB" dirty="0"/>
              <a:t>Break into smaller groups for scenario (45 mins)</a:t>
            </a:r>
          </a:p>
          <a:p>
            <a:pPr marL="342892" indent="-342892">
              <a:buFont typeface="Wingdings" panose="05000000000000000000" pitchFamily="2" charset="2"/>
              <a:buChar char="Ø"/>
            </a:pPr>
            <a:r>
              <a:rPr lang="en-GB" dirty="0"/>
              <a:t>Each group appoint a chair and scribe</a:t>
            </a:r>
          </a:p>
          <a:p>
            <a:pPr marL="342892" indent="-342892">
              <a:buFont typeface="Wingdings" panose="05000000000000000000" pitchFamily="2" charset="2"/>
              <a:buChar char="Ø"/>
            </a:pPr>
            <a:r>
              <a:rPr lang="en-GB" dirty="0"/>
              <a:t>Copies of outbreak plan and water incident plan</a:t>
            </a:r>
          </a:p>
          <a:p>
            <a:pPr marL="342892" indent="-342892">
              <a:buFont typeface="Wingdings" panose="05000000000000000000" pitchFamily="2" charset="2"/>
              <a:buChar char="Ø"/>
            </a:pPr>
            <a:r>
              <a:rPr lang="en-GB" dirty="0"/>
              <a:t>Capture answers to 4 questions for feedback</a:t>
            </a:r>
          </a:p>
          <a:p>
            <a:pPr marL="342892" indent="-342892">
              <a:buFont typeface="Wingdings" panose="05000000000000000000" pitchFamily="2" charset="2"/>
              <a:buChar char="Ø"/>
            </a:pPr>
            <a:r>
              <a:rPr lang="en-GB" dirty="0"/>
              <a:t>Reconvene at 12:00 for feedback session (15 mins)</a:t>
            </a:r>
          </a:p>
          <a:p>
            <a:endParaRPr lang="en-GB" dirty="0"/>
          </a:p>
        </p:txBody>
      </p:sp>
    </p:spTree>
    <p:extLst>
      <p:ext uri="{BB962C8B-B14F-4D97-AF65-F5344CB8AC3E}">
        <p14:creationId xmlns:p14="http://schemas.microsoft.com/office/powerpoint/2010/main" val="2815015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1131590"/>
            <a:ext cx="7992888" cy="3600400"/>
          </a:xfrm>
        </p:spPr>
        <p:txBody>
          <a:bodyPr>
            <a:normAutofit/>
          </a:bodyPr>
          <a:lstStyle/>
          <a:p>
            <a:r>
              <a:rPr lang="en-US" sz="2800" b="1" dirty="0"/>
              <a:t>Mission Statement of the WHP:</a:t>
            </a:r>
          </a:p>
          <a:p>
            <a:pPr lvl="0"/>
            <a:endParaRPr lang="en-GB" dirty="0"/>
          </a:p>
          <a:p>
            <a:pPr lvl="0"/>
            <a:r>
              <a:rPr lang="en-US" sz="2800" dirty="0"/>
              <a:t>Protecting and enhancing public health by working together to deliver consistent understanding and management of water quality issues and to supply safe &amp; resilient water services.</a:t>
            </a:r>
            <a:endParaRPr lang="en-GB" sz="2800" dirty="0"/>
          </a:p>
          <a:p>
            <a:endParaRPr lang="en-GB" dirty="0"/>
          </a:p>
        </p:txBody>
      </p:sp>
    </p:spTree>
    <p:extLst>
      <p:ext uri="{BB962C8B-B14F-4D97-AF65-F5344CB8AC3E}">
        <p14:creationId xmlns:p14="http://schemas.microsoft.com/office/powerpoint/2010/main" val="5668430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491631"/>
            <a:ext cx="7772400" cy="720080"/>
          </a:xfrm>
        </p:spPr>
        <p:txBody>
          <a:bodyPr/>
          <a:lstStyle/>
          <a:p>
            <a:pPr algn="ctr"/>
            <a:r>
              <a:rPr lang="en-GB" sz="3000" dirty="0"/>
              <a:t>Workshop session</a:t>
            </a:r>
          </a:p>
        </p:txBody>
      </p:sp>
      <p:sp>
        <p:nvSpPr>
          <p:cNvPr id="3" name="Subtitle 2"/>
          <p:cNvSpPr>
            <a:spLocks noGrp="1"/>
          </p:cNvSpPr>
          <p:nvPr>
            <p:ph type="subTitle" idx="1"/>
          </p:nvPr>
        </p:nvSpPr>
        <p:spPr>
          <a:xfrm>
            <a:off x="322834" y="2147405"/>
            <a:ext cx="8561108" cy="2565111"/>
          </a:xfrm>
        </p:spPr>
        <p:txBody>
          <a:bodyPr>
            <a:normAutofit fontScale="92500"/>
          </a:bodyPr>
          <a:lstStyle/>
          <a:p>
            <a:r>
              <a:rPr lang="en-GB" sz="2100" dirty="0"/>
              <a:t>Tables 1 &amp; 2 – Move to </a:t>
            </a:r>
            <a:r>
              <a:rPr lang="en-GB" sz="2100" dirty="0" err="1"/>
              <a:t>Cader</a:t>
            </a:r>
            <a:r>
              <a:rPr lang="en-GB" sz="2100" dirty="0"/>
              <a:t> Room 1 (Facilitator – Adriana Kiss)</a:t>
            </a:r>
          </a:p>
          <a:p>
            <a:r>
              <a:rPr lang="en-GB" sz="2100" dirty="0"/>
              <a:t>Tables 3 &amp; 4 – Move to </a:t>
            </a:r>
            <a:r>
              <a:rPr lang="en-GB" sz="2100" dirty="0" err="1"/>
              <a:t>Cader</a:t>
            </a:r>
            <a:r>
              <a:rPr lang="en-GB" sz="2100" dirty="0"/>
              <a:t> Room 1  (Facilitator –Kate Willis)</a:t>
            </a:r>
          </a:p>
          <a:p>
            <a:r>
              <a:rPr lang="en-GB" sz="2100" dirty="0"/>
              <a:t>Tables 5 &amp; 6 – Move to </a:t>
            </a:r>
            <a:r>
              <a:rPr lang="en-GB" sz="2100" dirty="0" err="1"/>
              <a:t>Cader</a:t>
            </a:r>
            <a:r>
              <a:rPr lang="en-GB" sz="2100" dirty="0"/>
              <a:t> Room 2  (Facilitator – Avril O’Gorman)</a:t>
            </a:r>
          </a:p>
          <a:p>
            <a:r>
              <a:rPr lang="en-GB" sz="2100" dirty="0"/>
              <a:t>Tables 7 &amp; 8 – Stay in this room (Facilitator – Diane Watkin)</a:t>
            </a:r>
          </a:p>
          <a:p>
            <a:r>
              <a:rPr lang="en-GB" sz="2100" dirty="0"/>
              <a:t>Table 9 &amp;10 -   Move to Stay in this room (Facilitator – Julia Mansbridge)</a:t>
            </a:r>
          </a:p>
          <a:p>
            <a:endParaRPr lang="en-GB" sz="2100" dirty="0"/>
          </a:p>
          <a:p>
            <a:r>
              <a:rPr lang="en-GB" sz="2100" dirty="0"/>
              <a:t>Please be back in this main room for </a:t>
            </a:r>
            <a:r>
              <a:rPr lang="en-GB" sz="2100" b="1" dirty="0"/>
              <a:t>12:00</a:t>
            </a:r>
            <a:r>
              <a:rPr lang="en-GB" sz="2100" dirty="0"/>
              <a:t> for feedback session</a:t>
            </a:r>
          </a:p>
        </p:txBody>
      </p:sp>
    </p:spTree>
    <p:extLst>
      <p:ext uri="{BB962C8B-B14F-4D97-AF65-F5344CB8AC3E}">
        <p14:creationId xmlns:p14="http://schemas.microsoft.com/office/powerpoint/2010/main" val="5451031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491631"/>
            <a:ext cx="7772400" cy="720080"/>
          </a:xfrm>
        </p:spPr>
        <p:txBody>
          <a:bodyPr/>
          <a:lstStyle/>
          <a:p>
            <a:r>
              <a:rPr lang="en-GB" dirty="0"/>
              <a:t>Feedback on workshop session</a:t>
            </a:r>
          </a:p>
        </p:txBody>
      </p:sp>
    </p:spTree>
    <p:extLst>
      <p:ext uri="{BB962C8B-B14F-4D97-AF65-F5344CB8AC3E}">
        <p14:creationId xmlns:p14="http://schemas.microsoft.com/office/powerpoint/2010/main" val="4327892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98614-57FE-8595-1317-3276D52063C8}"/>
              </a:ext>
            </a:extLst>
          </p:cNvPr>
          <p:cNvSpPr>
            <a:spLocks noGrp="1"/>
          </p:cNvSpPr>
          <p:nvPr>
            <p:ph type="ctrTitle"/>
          </p:nvPr>
        </p:nvSpPr>
        <p:spPr/>
        <p:txBody>
          <a:bodyPr/>
          <a:lstStyle/>
          <a:p>
            <a:r>
              <a:rPr lang="en-GB" sz="3300" dirty="0"/>
              <a:t>Feedback questions</a:t>
            </a:r>
          </a:p>
        </p:txBody>
      </p:sp>
      <p:sp>
        <p:nvSpPr>
          <p:cNvPr id="3" name="Subtitle 2">
            <a:extLst>
              <a:ext uri="{FF2B5EF4-FFF2-40B4-BE49-F238E27FC236}">
                <a16:creationId xmlns:a16="http://schemas.microsoft.com/office/drawing/2014/main" id="{5AF20150-0589-F21B-14F0-84F953DE62EF}"/>
              </a:ext>
            </a:extLst>
          </p:cNvPr>
          <p:cNvSpPr>
            <a:spLocks noGrp="1"/>
          </p:cNvSpPr>
          <p:nvPr>
            <p:ph type="subTitle" idx="1"/>
          </p:nvPr>
        </p:nvSpPr>
        <p:spPr>
          <a:xfrm>
            <a:off x="81793" y="1914525"/>
            <a:ext cx="8940567" cy="2571488"/>
          </a:xfrm>
        </p:spPr>
        <p:txBody>
          <a:bodyPr>
            <a:normAutofit/>
          </a:bodyPr>
          <a:lstStyle/>
          <a:p>
            <a:pPr marL="257175" indent="-257175">
              <a:lnSpc>
                <a:spcPct val="107000"/>
              </a:lnSpc>
              <a:buFont typeface="Calibri" panose="020F0502020204030204" pitchFamily="34" charset="0"/>
              <a:buChar char="-"/>
            </a:pPr>
            <a:r>
              <a:rPr lang="en-GB" sz="2100" dirty="0">
                <a:solidFill>
                  <a:schemeClr val="tx2"/>
                </a:solidFill>
                <a:latin typeface="Calibri" panose="020F0502020204030204" pitchFamily="34" charset="0"/>
                <a:ea typeface="Calibri" panose="020F0502020204030204" pitchFamily="34" charset="0"/>
                <a:cs typeface="Times New Roman" panose="02020603050405020304" pitchFamily="18" charset="0"/>
              </a:rPr>
              <a:t>What were the main issues  raised re. communication between stakeholders?</a:t>
            </a:r>
          </a:p>
          <a:p>
            <a:pPr marL="257175" indent="-257175">
              <a:lnSpc>
                <a:spcPct val="107000"/>
              </a:lnSpc>
              <a:buFont typeface="Calibri" panose="020F0502020204030204" pitchFamily="34" charset="0"/>
              <a:buChar char="-"/>
            </a:pPr>
            <a:r>
              <a:rPr lang="en-GB" sz="2100" dirty="0">
                <a:solidFill>
                  <a:schemeClr val="tx2"/>
                </a:solidFill>
                <a:latin typeface="Calibri" panose="020F0502020204030204" pitchFamily="34" charset="0"/>
                <a:ea typeface="Calibri" panose="020F0502020204030204" pitchFamily="34" charset="0"/>
                <a:cs typeface="Times New Roman" panose="02020603050405020304" pitchFamily="18" charset="0"/>
              </a:rPr>
              <a:t>Any feedback on the draft Outbreak Plan and the Water Incident Management plan?</a:t>
            </a:r>
          </a:p>
          <a:p>
            <a:pPr marL="257175" indent="-257175">
              <a:lnSpc>
                <a:spcPct val="107000"/>
              </a:lnSpc>
              <a:buFont typeface="Calibri" panose="020F0502020204030204" pitchFamily="34" charset="0"/>
              <a:buChar char="-"/>
            </a:pPr>
            <a:r>
              <a:rPr lang="en-GB" sz="2100" dirty="0">
                <a:solidFill>
                  <a:schemeClr val="tx2"/>
                </a:solidFill>
                <a:latin typeface="Calibri" panose="020F0502020204030204" pitchFamily="34" charset="0"/>
                <a:ea typeface="Calibri" panose="020F0502020204030204" pitchFamily="34" charset="0"/>
                <a:cs typeface="Times New Roman" panose="02020603050405020304" pitchFamily="18" charset="0"/>
              </a:rPr>
              <a:t>What actions and decisions were considered re. the PWS?</a:t>
            </a:r>
          </a:p>
          <a:p>
            <a:pPr marL="257175" indent="-257175">
              <a:lnSpc>
                <a:spcPct val="107000"/>
              </a:lnSpc>
              <a:spcAft>
                <a:spcPts val="600"/>
              </a:spcAft>
              <a:buFont typeface="Calibri" panose="020F0502020204030204" pitchFamily="34" charset="0"/>
              <a:buChar char="-"/>
            </a:pPr>
            <a:r>
              <a:rPr lang="en-GB" sz="2100" dirty="0">
                <a:solidFill>
                  <a:schemeClr val="tx2"/>
                </a:solidFill>
                <a:latin typeface="Calibri" panose="020F0502020204030204" pitchFamily="34" charset="0"/>
                <a:ea typeface="Calibri" panose="020F0502020204030204" pitchFamily="34" charset="0"/>
                <a:cs typeface="Times New Roman" panose="02020603050405020304" pitchFamily="18" charset="0"/>
              </a:rPr>
              <a:t>Identify the main sticking point or issue in your discussions and what you think needs to be done to deliver an improvement?  </a:t>
            </a:r>
          </a:p>
          <a:p>
            <a:endParaRPr lang="en-GB" sz="1200" dirty="0">
              <a:solidFill>
                <a:schemeClr val="tx2"/>
              </a:solidFill>
            </a:endParaRPr>
          </a:p>
        </p:txBody>
      </p:sp>
    </p:spTree>
    <p:extLst>
      <p:ext uri="{BB962C8B-B14F-4D97-AF65-F5344CB8AC3E}">
        <p14:creationId xmlns:p14="http://schemas.microsoft.com/office/powerpoint/2010/main" val="28609405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275606"/>
            <a:ext cx="7772400" cy="720080"/>
          </a:xfrm>
        </p:spPr>
        <p:txBody>
          <a:bodyPr/>
          <a:lstStyle/>
          <a:p>
            <a:r>
              <a:rPr lang="en-GB" dirty="0"/>
              <a:t>Lunch</a:t>
            </a:r>
            <a:br>
              <a:rPr lang="en-GB" dirty="0"/>
            </a:br>
            <a:r>
              <a:rPr lang="en-GB" sz="2800" dirty="0"/>
              <a:t>Please take the opportunity to network</a:t>
            </a:r>
            <a:br>
              <a:rPr lang="en-GB" sz="2800" dirty="0"/>
            </a:br>
            <a:br>
              <a:rPr lang="en-GB" sz="2800" dirty="0"/>
            </a:br>
            <a:r>
              <a:rPr lang="en-GB" sz="2000" dirty="0"/>
              <a:t>Return to this room ready for afternoon session at </a:t>
            </a:r>
            <a:r>
              <a:rPr lang="en-GB" sz="2000" b="1" dirty="0"/>
              <a:t>13:15</a:t>
            </a:r>
            <a:r>
              <a:rPr lang="en-GB" sz="2000" dirty="0"/>
              <a:t> please</a:t>
            </a:r>
            <a:br>
              <a:rPr lang="en-GB" sz="2000" dirty="0"/>
            </a:br>
            <a:br>
              <a:rPr lang="en-GB" sz="2000" dirty="0"/>
            </a:br>
            <a:r>
              <a:rPr lang="en-GB" sz="2000" dirty="0"/>
              <a:t>Or </a:t>
            </a:r>
            <a:r>
              <a:rPr lang="en-GB" sz="2000" b="1" dirty="0"/>
              <a:t>13:00</a:t>
            </a:r>
            <a:r>
              <a:rPr lang="en-GB" sz="2000" dirty="0"/>
              <a:t> for a quiz! (</a:t>
            </a:r>
            <a:r>
              <a:rPr lang="en-GB" sz="2000" dirty="0" err="1"/>
              <a:t>Slido</a:t>
            </a:r>
            <a:r>
              <a:rPr lang="en-GB" sz="2000" dirty="0"/>
              <a:t> required)</a:t>
            </a:r>
            <a:br>
              <a:rPr lang="en-GB" sz="2800" dirty="0"/>
            </a:br>
            <a:endParaRPr lang="en-GB" sz="2800" dirty="0"/>
          </a:p>
        </p:txBody>
      </p:sp>
      <p:pic>
        <p:nvPicPr>
          <p:cNvPr id="3" name="Picture 2" descr="A qr code with a few black squares&#10;&#10;Description automatically generated">
            <a:extLst>
              <a:ext uri="{FF2B5EF4-FFF2-40B4-BE49-F238E27FC236}">
                <a16:creationId xmlns:a16="http://schemas.microsoft.com/office/drawing/2014/main" id="{11C6FE16-7674-A949-E0B1-3B1876280F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3507854"/>
            <a:ext cx="1348105" cy="1342956"/>
          </a:xfrm>
          <a:prstGeom prst="rect">
            <a:avLst/>
          </a:prstGeom>
        </p:spPr>
      </p:pic>
    </p:spTree>
    <p:extLst>
      <p:ext uri="{BB962C8B-B14F-4D97-AF65-F5344CB8AC3E}">
        <p14:creationId xmlns:p14="http://schemas.microsoft.com/office/powerpoint/2010/main" val="23782192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491630"/>
            <a:ext cx="7772400" cy="720080"/>
          </a:xfrm>
        </p:spPr>
        <p:txBody>
          <a:bodyPr/>
          <a:lstStyle/>
          <a:p>
            <a:r>
              <a:rPr lang="en-GB" dirty="0"/>
              <a:t>Welcome back</a:t>
            </a:r>
          </a:p>
        </p:txBody>
      </p:sp>
      <p:sp>
        <p:nvSpPr>
          <p:cNvPr id="3" name="Subtitle 2"/>
          <p:cNvSpPr>
            <a:spLocks noGrp="1"/>
          </p:cNvSpPr>
          <p:nvPr>
            <p:ph type="subTitle" idx="1"/>
          </p:nvPr>
        </p:nvSpPr>
        <p:spPr>
          <a:xfrm>
            <a:off x="467544" y="2571750"/>
            <a:ext cx="7056784" cy="1710494"/>
          </a:xfrm>
        </p:spPr>
        <p:txBody>
          <a:bodyPr>
            <a:noAutofit/>
          </a:bodyPr>
          <a:lstStyle/>
          <a:p>
            <a:r>
              <a:rPr lang="en-GB" sz="2200" dirty="0">
                <a:latin typeface="+mn-lt"/>
              </a:rPr>
              <a:t>Oliver Twydell, </a:t>
            </a:r>
            <a:r>
              <a:rPr lang="en-GB" sz="2200" dirty="0">
                <a:effectLst/>
                <a:latin typeface="+mn-lt"/>
                <a:ea typeface="Calibri" panose="020F0502020204030204" pitchFamily="34" charset="0"/>
              </a:rPr>
              <a:t>Water Regulations and Public Health Business Leader, </a:t>
            </a:r>
            <a:r>
              <a:rPr lang="en-GB" sz="2200" dirty="0">
                <a:latin typeface="+mn-lt"/>
              </a:rPr>
              <a:t>Hafren Dyfrdwy</a:t>
            </a:r>
          </a:p>
          <a:p>
            <a:r>
              <a:rPr lang="en-GB" sz="2200" dirty="0">
                <a:latin typeface="+mn-lt"/>
              </a:rPr>
              <a:t>Member of Water Health Partnership Steering Group</a:t>
            </a:r>
          </a:p>
          <a:p>
            <a:r>
              <a:rPr lang="en-GB" sz="2200" dirty="0">
                <a:latin typeface="+mn-lt"/>
              </a:rPr>
              <a:t> </a:t>
            </a:r>
          </a:p>
          <a:p>
            <a:r>
              <a:rPr lang="en-GB" sz="2200" dirty="0">
                <a:latin typeface="+mn-lt"/>
              </a:rPr>
              <a:t>Chair of afternoon session</a:t>
            </a:r>
          </a:p>
        </p:txBody>
      </p:sp>
    </p:spTree>
    <p:extLst>
      <p:ext uri="{BB962C8B-B14F-4D97-AF65-F5344CB8AC3E}">
        <p14:creationId xmlns:p14="http://schemas.microsoft.com/office/powerpoint/2010/main" val="29277272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3848" y="267494"/>
            <a:ext cx="2592288" cy="720080"/>
          </a:xfrm>
        </p:spPr>
        <p:txBody>
          <a:bodyPr anchor="t"/>
          <a:lstStyle/>
          <a:p>
            <a:r>
              <a:rPr lang="en-GB" sz="4400" dirty="0">
                <a:solidFill>
                  <a:srgbClr val="00B0F0"/>
                </a:solidFill>
              </a:rPr>
              <a:t>Agenda</a:t>
            </a:r>
          </a:p>
        </p:txBody>
      </p:sp>
      <p:pic>
        <p:nvPicPr>
          <p:cNvPr id="5" name="Picture 4">
            <a:extLst>
              <a:ext uri="{FF2B5EF4-FFF2-40B4-BE49-F238E27FC236}">
                <a16:creationId xmlns:a16="http://schemas.microsoft.com/office/drawing/2014/main" id="{856B24DC-457E-CDD1-43A3-EB65A0C20CB1}"/>
              </a:ext>
            </a:extLst>
          </p:cNvPr>
          <p:cNvPicPr>
            <a:picLocks noChangeAspect="1"/>
          </p:cNvPicPr>
          <p:nvPr/>
        </p:nvPicPr>
        <p:blipFill rotWithShape="1">
          <a:blip r:embed="rId2"/>
          <a:srcRect t="2070" r="1162"/>
          <a:stretch/>
        </p:blipFill>
        <p:spPr>
          <a:xfrm>
            <a:off x="1475656" y="1059582"/>
            <a:ext cx="6120680" cy="3405659"/>
          </a:xfrm>
          <a:prstGeom prst="rect">
            <a:avLst/>
          </a:prstGeom>
        </p:spPr>
      </p:pic>
    </p:spTree>
    <p:extLst>
      <p:ext uri="{BB962C8B-B14F-4D97-AF65-F5344CB8AC3E}">
        <p14:creationId xmlns:p14="http://schemas.microsoft.com/office/powerpoint/2010/main" val="26849233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Wave 16">
            <a:extLst>
              <a:ext uri="{FF2B5EF4-FFF2-40B4-BE49-F238E27FC236}">
                <a16:creationId xmlns:a16="http://schemas.microsoft.com/office/drawing/2014/main" id="{96D207F7-C499-4C67-981E-221AC4077BF1}"/>
              </a:ext>
            </a:extLst>
          </p:cNvPr>
          <p:cNvSpPr/>
          <p:nvPr/>
        </p:nvSpPr>
        <p:spPr>
          <a:xfrm>
            <a:off x="0" y="1"/>
            <a:ext cx="9144000" cy="3498683"/>
          </a:xfrm>
          <a:prstGeom prst="wav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buSzPct val="100000"/>
              <a:defRPr kern="1200">
                <a:solidFill>
                  <a:schemeClr val="tx1"/>
                </a:solidFill>
                <a:latin typeface="Arial" panose="020B0604020202020204" pitchFamily="34" charset="0"/>
                <a:ea typeface="+mn-ea"/>
                <a:cs typeface="Arial" panose="020B0604020202020204" pitchFamily="34" charset="0"/>
              </a:defRPr>
            </a:lvl1pPr>
            <a:lvl2pPr marL="342900" algn="l" rtl="0" fontAlgn="base">
              <a:spcBef>
                <a:spcPct val="0"/>
              </a:spcBef>
              <a:spcAft>
                <a:spcPct val="0"/>
              </a:spcAft>
              <a:buSzPct val="100000"/>
              <a:defRPr kern="1200">
                <a:solidFill>
                  <a:schemeClr val="tx1"/>
                </a:solidFill>
                <a:latin typeface="Arial" panose="020B0604020202020204" pitchFamily="34" charset="0"/>
                <a:ea typeface="+mn-ea"/>
                <a:cs typeface="Arial" panose="020B0604020202020204" pitchFamily="34" charset="0"/>
              </a:defRPr>
            </a:lvl2pPr>
            <a:lvl3pPr marL="685800" algn="l" rtl="0" fontAlgn="base">
              <a:spcBef>
                <a:spcPct val="0"/>
              </a:spcBef>
              <a:spcAft>
                <a:spcPct val="0"/>
              </a:spcAft>
              <a:buSzPct val="100000"/>
              <a:defRPr kern="1200">
                <a:solidFill>
                  <a:schemeClr val="tx1"/>
                </a:solidFill>
                <a:latin typeface="Arial" panose="020B0604020202020204" pitchFamily="34" charset="0"/>
                <a:ea typeface="+mn-ea"/>
                <a:cs typeface="Arial" panose="020B0604020202020204" pitchFamily="34" charset="0"/>
              </a:defRPr>
            </a:lvl3pPr>
            <a:lvl4pPr marL="1028700" algn="l" rtl="0" fontAlgn="base">
              <a:spcBef>
                <a:spcPct val="0"/>
              </a:spcBef>
              <a:spcAft>
                <a:spcPct val="0"/>
              </a:spcAft>
              <a:buSzPct val="100000"/>
              <a:defRPr kern="1200">
                <a:solidFill>
                  <a:schemeClr val="tx1"/>
                </a:solidFill>
                <a:latin typeface="Arial" panose="020B0604020202020204" pitchFamily="34" charset="0"/>
                <a:ea typeface="+mn-ea"/>
                <a:cs typeface="Arial" panose="020B0604020202020204" pitchFamily="34" charset="0"/>
              </a:defRPr>
            </a:lvl4pPr>
            <a:lvl5pPr marL="1371600" algn="l" rtl="0" fontAlgn="base">
              <a:spcBef>
                <a:spcPct val="0"/>
              </a:spcBef>
              <a:spcAft>
                <a:spcPct val="0"/>
              </a:spcAft>
              <a:buSzPct val="100000"/>
              <a:defRPr kern="1200">
                <a:solidFill>
                  <a:schemeClr val="tx1"/>
                </a:solidFill>
                <a:latin typeface="Arial" panose="020B0604020202020204" pitchFamily="34" charset="0"/>
                <a:ea typeface="+mn-ea"/>
                <a:cs typeface="Arial" panose="020B0604020202020204" pitchFamily="34" charset="0"/>
              </a:defRPr>
            </a:lvl5pPr>
            <a:lvl6pPr marL="1714500" algn="l" defTabSz="6858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057400" algn="l" defTabSz="6858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2400300" algn="l" defTabSz="6858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2743200" algn="l" defTabSz="6858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a:cs typeface="Arial"/>
            </a:endParaRPr>
          </a:p>
        </p:txBody>
      </p:sp>
      <p:sp>
        <p:nvSpPr>
          <p:cNvPr id="5123" name="Rectangle 4">
            <a:extLst>
              <a:ext uri="{FF2B5EF4-FFF2-40B4-BE49-F238E27FC236}">
                <a16:creationId xmlns:a16="http://schemas.microsoft.com/office/drawing/2014/main" id="{B2C61215-9D7B-430C-96A2-E4A8FDC878D6}"/>
              </a:ext>
            </a:extLst>
          </p:cNvPr>
          <p:cNvSpPr>
            <a:spLocks noChangeArrowheads="1"/>
          </p:cNvSpPr>
          <p:nvPr>
            <p:custDataLst>
              <p:tags r:id="rId1"/>
            </p:custDataLst>
          </p:nvPr>
        </p:nvSpPr>
        <p:spPr bwMode="auto">
          <a:xfrm>
            <a:off x="3515979" y="465516"/>
            <a:ext cx="4353576"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defPPr>
              <a:defRPr lang="en-US"/>
            </a:defPPr>
            <a:lvl1pPr algn="l" rtl="0" fontAlgn="base">
              <a:spcBef>
                <a:spcPct val="0"/>
              </a:spcBef>
              <a:spcAft>
                <a:spcPct val="0"/>
              </a:spcAft>
              <a:buSzPct val="100000"/>
              <a:defRPr kern="1200">
                <a:solidFill>
                  <a:schemeClr val="tx1"/>
                </a:solidFill>
                <a:latin typeface="Arial" panose="020B0604020202020204" pitchFamily="34" charset="0"/>
                <a:ea typeface="+mn-ea"/>
                <a:cs typeface="Arial" panose="020B0604020202020204" pitchFamily="34" charset="0"/>
              </a:defRPr>
            </a:lvl1pPr>
            <a:lvl2pPr marL="342900" algn="l" rtl="0" fontAlgn="base">
              <a:spcBef>
                <a:spcPct val="0"/>
              </a:spcBef>
              <a:spcAft>
                <a:spcPct val="0"/>
              </a:spcAft>
              <a:buSzPct val="100000"/>
              <a:defRPr kern="1200">
                <a:solidFill>
                  <a:schemeClr val="tx1"/>
                </a:solidFill>
                <a:latin typeface="Arial" panose="020B0604020202020204" pitchFamily="34" charset="0"/>
                <a:ea typeface="+mn-ea"/>
                <a:cs typeface="Arial" panose="020B0604020202020204" pitchFamily="34" charset="0"/>
              </a:defRPr>
            </a:lvl2pPr>
            <a:lvl3pPr marL="685800" algn="l" rtl="0" fontAlgn="base">
              <a:spcBef>
                <a:spcPct val="0"/>
              </a:spcBef>
              <a:spcAft>
                <a:spcPct val="0"/>
              </a:spcAft>
              <a:buSzPct val="100000"/>
              <a:defRPr kern="1200">
                <a:solidFill>
                  <a:schemeClr val="tx1"/>
                </a:solidFill>
                <a:latin typeface="Arial" panose="020B0604020202020204" pitchFamily="34" charset="0"/>
                <a:ea typeface="+mn-ea"/>
                <a:cs typeface="Arial" panose="020B0604020202020204" pitchFamily="34" charset="0"/>
              </a:defRPr>
            </a:lvl3pPr>
            <a:lvl4pPr marL="1028700" algn="l" rtl="0" fontAlgn="base">
              <a:spcBef>
                <a:spcPct val="0"/>
              </a:spcBef>
              <a:spcAft>
                <a:spcPct val="0"/>
              </a:spcAft>
              <a:buSzPct val="100000"/>
              <a:defRPr kern="1200">
                <a:solidFill>
                  <a:schemeClr val="tx1"/>
                </a:solidFill>
                <a:latin typeface="Arial" panose="020B0604020202020204" pitchFamily="34" charset="0"/>
                <a:ea typeface="+mn-ea"/>
                <a:cs typeface="Arial" panose="020B0604020202020204" pitchFamily="34" charset="0"/>
              </a:defRPr>
            </a:lvl4pPr>
            <a:lvl5pPr marL="1371600" algn="l" rtl="0" fontAlgn="base">
              <a:spcBef>
                <a:spcPct val="0"/>
              </a:spcBef>
              <a:spcAft>
                <a:spcPct val="0"/>
              </a:spcAft>
              <a:buSzPct val="100000"/>
              <a:defRPr kern="1200">
                <a:solidFill>
                  <a:schemeClr val="tx1"/>
                </a:solidFill>
                <a:latin typeface="Arial" panose="020B0604020202020204" pitchFamily="34" charset="0"/>
                <a:ea typeface="+mn-ea"/>
                <a:cs typeface="Arial" panose="020B0604020202020204" pitchFamily="34" charset="0"/>
              </a:defRPr>
            </a:lvl5pPr>
            <a:lvl6pPr marL="1714500" algn="l" defTabSz="6858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057400" algn="l" defTabSz="6858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2400300" algn="l" defTabSz="6858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2743200" algn="l" defTabSz="6858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0" indent="0" algn="l" defTabSz="685800" rtl="0" eaLnBrk="1" fontAlgn="base" latinLnBrk="0" hangingPunct="1">
              <a:lnSpc>
                <a:spcPct val="80000"/>
              </a:lnSpc>
              <a:spcBef>
                <a:spcPct val="0"/>
              </a:spcBef>
              <a:spcAft>
                <a:spcPct val="0"/>
              </a:spcAft>
              <a:buClrTx/>
              <a:buSzPct val="100000"/>
              <a:buFontTx/>
              <a:buNone/>
              <a:tabLst/>
              <a:defRPr/>
            </a:pPr>
            <a:endParaRPr kumimoji="0" lang="en-GB" altLang="en-US" sz="2700" b="1" i="1"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685800" rtl="0" eaLnBrk="1" fontAlgn="base" latinLnBrk="0" hangingPunct="1">
              <a:lnSpc>
                <a:spcPct val="80000"/>
              </a:lnSpc>
              <a:spcBef>
                <a:spcPct val="0"/>
              </a:spcBef>
              <a:spcAft>
                <a:spcPct val="0"/>
              </a:spcAft>
              <a:buClrTx/>
              <a:buSzPct val="100000"/>
              <a:buFontTx/>
              <a:buNone/>
              <a:tabLst/>
              <a:defRPr/>
            </a:pPr>
            <a:r>
              <a:rPr kumimoji="0" lang="en-GB" altLang="en-US" sz="3600" b="1" i="1"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rPr>
              <a:t>Drinking Water </a:t>
            </a:r>
          </a:p>
          <a:p>
            <a:pPr marL="0" marR="0" lvl="0" indent="0" algn="l" defTabSz="685800" rtl="0" eaLnBrk="1" fontAlgn="base" latinLnBrk="0" hangingPunct="1">
              <a:lnSpc>
                <a:spcPct val="80000"/>
              </a:lnSpc>
              <a:spcBef>
                <a:spcPct val="0"/>
              </a:spcBef>
              <a:spcAft>
                <a:spcPct val="0"/>
              </a:spcAft>
              <a:buClrTx/>
              <a:buSzPct val="100000"/>
              <a:buFontTx/>
              <a:buNone/>
              <a:tabLst/>
              <a:defRPr/>
            </a:pPr>
            <a:r>
              <a:rPr kumimoji="0" lang="en-GB" altLang="en-US" sz="3600" b="1" i="1" u="none" strike="noStrike" kern="1200" cap="none" spc="0" normalizeH="0" baseline="0" noProof="0">
                <a:ln>
                  <a:noFill/>
                </a:ln>
                <a:solidFill>
                  <a:prstClr val="white"/>
                </a:solidFill>
                <a:effectLst/>
                <a:uLnTx/>
                <a:uFillTx/>
                <a:latin typeface="Calibri"/>
                <a:ea typeface="MS PGothic" panose="020B0600070205080204" pitchFamily="34" charset="-128"/>
                <a:cs typeface="Arial" panose="020B0604020202020204" pitchFamily="34" charset="0"/>
              </a:rPr>
              <a:t>Wales 2022 </a:t>
            </a:r>
          </a:p>
          <a:p>
            <a:pPr marL="0" marR="0" lvl="0" indent="0" algn="l" defTabSz="685800" rtl="0" eaLnBrk="1" fontAlgn="base" latinLnBrk="0" hangingPunct="1">
              <a:lnSpc>
                <a:spcPct val="80000"/>
              </a:lnSpc>
              <a:spcBef>
                <a:spcPct val="0"/>
              </a:spcBef>
              <a:spcAft>
                <a:spcPct val="0"/>
              </a:spcAft>
              <a:buClrTx/>
              <a:buSzPct val="100000"/>
              <a:buFontTx/>
              <a:buNone/>
              <a:tabLst/>
              <a:defRPr/>
            </a:pPr>
            <a:endParaRPr kumimoji="0" lang="en-GB" altLang="en-US" sz="33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685800" rtl="0" eaLnBrk="0" fontAlgn="base" latinLnBrk="0" hangingPunct="0">
              <a:lnSpc>
                <a:spcPct val="100000"/>
              </a:lnSpc>
              <a:spcBef>
                <a:spcPct val="0"/>
              </a:spcBef>
              <a:spcAft>
                <a:spcPct val="0"/>
              </a:spcAft>
              <a:buClrTx/>
              <a:buSzPct val="100000"/>
              <a:buFontTx/>
              <a:buNone/>
              <a:tabLst/>
              <a:defRPr/>
            </a:pPr>
            <a:endParaRPr kumimoji="0" lang="en-GB" altLang="en-US" sz="135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8" name="Content Placeholder 7" descr="A picture containing hydrant, outdoor object, tap, dark&#10;&#10;Description automatically generated">
            <a:extLst>
              <a:ext uri="{FF2B5EF4-FFF2-40B4-BE49-F238E27FC236}">
                <a16:creationId xmlns:a16="http://schemas.microsoft.com/office/drawing/2014/main" id="{1FC48AE4-5B32-4C22-B900-E2E33D189F98}"/>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213" y="465516"/>
            <a:ext cx="3027525" cy="3132348"/>
          </a:xfrm>
        </p:spPr>
      </p:pic>
      <p:pic>
        <p:nvPicPr>
          <p:cNvPr id="12" name="Picture 11">
            <a:extLst>
              <a:ext uri="{FF2B5EF4-FFF2-40B4-BE49-F238E27FC236}">
                <a16:creationId xmlns:a16="http://schemas.microsoft.com/office/drawing/2014/main" id="{AF4E6F88-C29E-4B49-B3D4-03B315E1CB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7178" y="1352109"/>
            <a:ext cx="2669905" cy="3791392"/>
          </a:xfrm>
          <a:prstGeom prst="rect">
            <a:avLst/>
          </a:prstGeom>
        </p:spPr>
      </p:pic>
      <p:sp>
        <p:nvSpPr>
          <p:cNvPr id="18" name="TextBox 17">
            <a:extLst>
              <a:ext uri="{FF2B5EF4-FFF2-40B4-BE49-F238E27FC236}">
                <a16:creationId xmlns:a16="http://schemas.microsoft.com/office/drawing/2014/main" id="{30262F3B-6973-478A-A8D1-DBBA88CE3204}"/>
              </a:ext>
            </a:extLst>
          </p:cNvPr>
          <p:cNvSpPr txBox="1"/>
          <p:nvPr/>
        </p:nvSpPr>
        <p:spPr>
          <a:xfrm>
            <a:off x="4813924" y="3278548"/>
            <a:ext cx="2484276" cy="1244636"/>
          </a:xfrm>
          <a:prstGeom prst="rect">
            <a:avLst/>
          </a:prstGeom>
          <a:noFill/>
        </p:spPr>
        <p:txBody>
          <a:bodyPr wrap="square" rtlCol="0">
            <a:spAutoFit/>
          </a:bodyPr>
          <a:lstStyle>
            <a:defPPr>
              <a:defRPr lang="en-US"/>
            </a:defPPr>
            <a:lvl1pPr algn="l" rtl="0" fontAlgn="base">
              <a:spcBef>
                <a:spcPct val="0"/>
              </a:spcBef>
              <a:spcAft>
                <a:spcPct val="0"/>
              </a:spcAft>
              <a:buSzPct val="100000"/>
              <a:defRPr kern="1200">
                <a:solidFill>
                  <a:schemeClr val="tx1"/>
                </a:solidFill>
                <a:latin typeface="Arial" panose="020B0604020202020204" pitchFamily="34" charset="0"/>
                <a:ea typeface="+mn-ea"/>
                <a:cs typeface="Arial" panose="020B0604020202020204" pitchFamily="34" charset="0"/>
              </a:defRPr>
            </a:lvl1pPr>
            <a:lvl2pPr marL="342900" algn="l" rtl="0" fontAlgn="base">
              <a:spcBef>
                <a:spcPct val="0"/>
              </a:spcBef>
              <a:spcAft>
                <a:spcPct val="0"/>
              </a:spcAft>
              <a:buSzPct val="100000"/>
              <a:defRPr kern="1200">
                <a:solidFill>
                  <a:schemeClr val="tx1"/>
                </a:solidFill>
                <a:latin typeface="Arial" panose="020B0604020202020204" pitchFamily="34" charset="0"/>
                <a:ea typeface="+mn-ea"/>
                <a:cs typeface="Arial" panose="020B0604020202020204" pitchFamily="34" charset="0"/>
              </a:defRPr>
            </a:lvl2pPr>
            <a:lvl3pPr marL="685800" algn="l" rtl="0" fontAlgn="base">
              <a:spcBef>
                <a:spcPct val="0"/>
              </a:spcBef>
              <a:spcAft>
                <a:spcPct val="0"/>
              </a:spcAft>
              <a:buSzPct val="100000"/>
              <a:defRPr kern="1200">
                <a:solidFill>
                  <a:schemeClr val="tx1"/>
                </a:solidFill>
                <a:latin typeface="Arial" panose="020B0604020202020204" pitchFamily="34" charset="0"/>
                <a:ea typeface="+mn-ea"/>
                <a:cs typeface="Arial" panose="020B0604020202020204" pitchFamily="34" charset="0"/>
              </a:defRPr>
            </a:lvl3pPr>
            <a:lvl4pPr marL="1028700" algn="l" rtl="0" fontAlgn="base">
              <a:spcBef>
                <a:spcPct val="0"/>
              </a:spcBef>
              <a:spcAft>
                <a:spcPct val="0"/>
              </a:spcAft>
              <a:buSzPct val="100000"/>
              <a:defRPr kern="1200">
                <a:solidFill>
                  <a:schemeClr val="tx1"/>
                </a:solidFill>
                <a:latin typeface="Arial" panose="020B0604020202020204" pitchFamily="34" charset="0"/>
                <a:ea typeface="+mn-ea"/>
                <a:cs typeface="Arial" panose="020B0604020202020204" pitchFamily="34" charset="0"/>
              </a:defRPr>
            </a:lvl4pPr>
            <a:lvl5pPr marL="1371600" algn="l" rtl="0" fontAlgn="base">
              <a:spcBef>
                <a:spcPct val="0"/>
              </a:spcBef>
              <a:spcAft>
                <a:spcPct val="0"/>
              </a:spcAft>
              <a:buSzPct val="100000"/>
              <a:defRPr kern="1200">
                <a:solidFill>
                  <a:schemeClr val="tx1"/>
                </a:solidFill>
                <a:latin typeface="Arial" panose="020B0604020202020204" pitchFamily="34" charset="0"/>
                <a:ea typeface="+mn-ea"/>
                <a:cs typeface="Arial" panose="020B0604020202020204" pitchFamily="34" charset="0"/>
              </a:defRPr>
            </a:lvl5pPr>
            <a:lvl6pPr marL="1714500" algn="l" defTabSz="6858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057400" algn="l" defTabSz="6858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2400300" algn="l" defTabSz="6858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2743200" algn="l" defTabSz="6858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0" indent="0" algn="l" defTabSz="685800" rtl="0" eaLnBrk="1" fontAlgn="base" latinLnBrk="0" hangingPunct="1">
              <a:lnSpc>
                <a:spcPct val="80000"/>
              </a:lnSpc>
              <a:spcBef>
                <a:spcPct val="0"/>
              </a:spcBef>
              <a:spcAft>
                <a:spcPct val="0"/>
              </a:spcAft>
              <a:buClrTx/>
              <a:buSzTx/>
              <a:buFontTx/>
              <a:buNone/>
              <a:tabLst/>
              <a:defRPr/>
            </a:pPr>
            <a:endParaRPr kumimoji="0" lang="en-GB" altLang="en-US" sz="2100" b="0" i="0" u="none" strike="noStrike" kern="1200" cap="none" spc="0" normalizeH="0" baseline="0" noProof="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685800" rtl="0" eaLnBrk="1" fontAlgn="base" latinLnBrk="0" hangingPunct="1">
              <a:lnSpc>
                <a:spcPct val="8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2060"/>
                </a:solidFill>
                <a:effectLst/>
                <a:uLnTx/>
                <a:uFillTx/>
                <a:latin typeface="Calibri" panose="020F0502020204030204" pitchFamily="34" charset="0"/>
                <a:ea typeface="MS PGothic" panose="020B0600070205080204" pitchFamily="34" charset="-128"/>
                <a:cs typeface="Calibri" panose="020F0502020204030204" pitchFamily="34" charset="0"/>
              </a:rPr>
              <a:t>Marcus Rink</a:t>
            </a:r>
          </a:p>
          <a:p>
            <a:pPr marL="0" marR="0" lvl="0" indent="0" algn="l" defTabSz="685800" rtl="0" eaLnBrk="1" fontAlgn="base" latinLnBrk="0" hangingPunct="1">
              <a:lnSpc>
                <a:spcPct val="80000"/>
              </a:lnSpc>
              <a:spcBef>
                <a:spcPct val="0"/>
              </a:spcBef>
              <a:spcAft>
                <a:spcPct val="0"/>
              </a:spcAft>
              <a:buClrTx/>
              <a:buSzTx/>
              <a:buFontTx/>
              <a:buNone/>
              <a:tabLst/>
              <a:defRPr/>
            </a:pPr>
            <a:r>
              <a:rPr kumimoji="0" lang="en-GB" altLang="en-US" sz="2400" b="0" i="0" u="none" strike="noStrike" kern="1200" cap="none" spc="0" normalizeH="0" baseline="0" noProof="0">
                <a:ln>
                  <a:noFill/>
                </a:ln>
                <a:solidFill>
                  <a:srgbClr val="002060"/>
                </a:solidFill>
                <a:effectLst/>
                <a:uLnTx/>
                <a:uFillTx/>
                <a:latin typeface="Calibri" panose="020F0502020204030204" pitchFamily="34" charset="0"/>
                <a:ea typeface="MS PGothic" panose="020B0600070205080204" pitchFamily="34" charset="-128"/>
                <a:cs typeface="Calibri" panose="020F0502020204030204" pitchFamily="34" charset="0"/>
              </a:rPr>
              <a:t>Chief Inspector of Drinking Water</a:t>
            </a:r>
          </a:p>
        </p:txBody>
      </p:sp>
    </p:spTree>
    <p:extLst>
      <p:ext uri="{BB962C8B-B14F-4D97-AF65-F5344CB8AC3E}">
        <p14:creationId xmlns:p14="http://schemas.microsoft.com/office/powerpoint/2010/main" val="3996359242"/>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A3B28-B582-4288-9E34-2FB3AFA0676E}"/>
              </a:ext>
            </a:extLst>
          </p:cNvPr>
          <p:cNvSpPr>
            <a:spLocks noGrp="1"/>
          </p:cNvSpPr>
          <p:nvPr>
            <p:ph type="title"/>
          </p:nvPr>
        </p:nvSpPr>
        <p:spPr/>
        <p:txBody>
          <a:bodyPr/>
          <a:lstStyle/>
          <a:p>
            <a:r>
              <a:rPr lang="en-GB"/>
              <a:t>Overview</a:t>
            </a:r>
          </a:p>
        </p:txBody>
      </p:sp>
      <p:sp>
        <p:nvSpPr>
          <p:cNvPr id="3" name="Content Placeholder 2">
            <a:extLst>
              <a:ext uri="{FF2B5EF4-FFF2-40B4-BE49-F238E27FC236}">
                <a16:creationId xmlns:a16="http://schemas.microsoft.com/office/drawing/2014/main" id="{E748DDC2-4BDD-4E48-9872-4ECCF1294BAB}"/>
              </a:ext>
            </a:extLst>
          </p:cNvPr>
          <p:cNvSpPr>
            <a:spLocks noGrp="1"/>
          </p:cNvSpPr>
          <p:nvPr>
            <p:ph sz="half" idx="1"/>
          </p:nvPr>
        </p:nvSpPr>
        <p:spPr>
          <a:xfrm>
            <a:off x="691412" y="921254"/>
            <a:ext cx="8052539" cy="3885697"/>
          </a:xfrm>
        </p:spPr>
        <p:txBody>
          <a:bodyPr/>
          <a:lstStyle/>
          <a:p>
            <a:r>
              <a:rPr lang="en-GB" sz="1650"/>
              <a:t>Public Water supplies in Wales</a:t>
            </a:r>
            <a:endParaRPr lang="en-US" sz="1650"/>
          </a:p>
          <a:p>
            <a:pPr marL="417671" lvl="1" indent="-160496"/>
            <a:r>
              <a:rPr lang="en-GB" sz="1650"/>
              <a:t>Drinking water quality compliance </a:t>
            </a:r>
            <a:endParaRPr lang="en-US" sz="1650"/>
          </a:p>
          <a:p>
            <a:pPr marL="417671" lvl="1" indent="-160496"/>
            <a:r>
              <a:rPr lang="en-GB" sz="1650"/>
              <a:t>Events</a:t>
            </a:r>
          </a:p>
          <a:p>
            <a:pPr marL="417671" lvl="1" indent="-160496"/>
            <a:r>
              <a:rPr lang="en-GB" sz="1650"/>
              <a:t>Discolouration</a:t>
            </a:r>
          </a:p>
          <a:p>
            <a:pPr marL="417671" lvl="1" indent="-160496"/>
            <a:r>
              <a:rPr lang="en-GB" sz="1650"/>
              <a:t>Asset Risks</a:t>
            </a:r>
          </a:p>
          <a:p>
            <a:r>
              <a:rPr lang="en-GB" sz="1650"/>
              <a:t>Private Water Supplies in Wales</a:t>
            </a:r>
          </a:p>
          <a:p>
            <a:pPr marL="417671" lvl="1" indent="-160496"/>
            <a:r>
              <a:rPr lang="en-GB" sz="1650">
                <a:solidFill>
                  <a:srgbClr val="000000"/>
                </a:solidFill>
              </a:rPr>
              <a:t>Overview</a:t>
            </a:r>
          </a:p>
          <a:p>
            <a:pPr marL="417671" lvl="1" indent="-160496"/>
            <a:r>
              <a:rPr lang="en-GB" sz="1650">
                <a:solidFill>
                  <a:srgbClr val="000000"/>
                </a:solidFill>
              </a:rPr>
              <a:t>Compliance</a:t>
            </a:r>
          </a:p>
          <a:p>
            <a:pPr marL="417671" lvl="1" indent="-160496"/>
            <a:r>
              <a:rPr lang="en-GB" sz="1650">
                <a:solidFill>
                  <a:srgbClr val="000000"/>
                </a:solidFill>
              </a:rPr>
              <a:t>Sampling</a:t>
            </a:r>
          </a:p>
          <a:p>
            <a:r>
              <a:rPr lang="en-GB" sz="1650">
                <a:solidFill>
                  <a:srgbClr val="000000"/>
                </a:solidFill>
              </a:rPr>
              <a:t>Case Studies</a:t>
            </a:r>
          </a:p>
          <a:p>
            <a:pPr marL="417671" lvl="1" indent="-160496"/>
            <a:r>
              <a:rPr lang="en-US" sz="1650" err="1">
                <a:solidFill>
                  <a:srgbClr val="000000"/>
                </a:solidFill>
              </a:rPr>
              <a:t>Hayslad</a:t>
            </a:r>
            <a:r>
              <a:rPr lang="en-US" sz="1650">
                <a:solidFill>
                  <a:srgbClr val="000000"/>
                </a:solidFill>
              </a:rPr>
              <a:t> waterspout</a:t>
            </a:r>
            <a:endParaRPr lang="en-GB" sz="1650">
              <a:solidFill>
                <a:srgbClr val="000000"/>
              </a:solidFill>
            </a:endParaRPr>
          </a:p>
          <a:p>
            <a:pPr marL="417671" lvl="1" indent="-160496"/>
            <a:r>
              <a:rPr lang="en-GB" sz="1650" err="1">
                <a:solidFill>
                  <a:srgbClr val="000000"/>
                </a:solidFill>
              </a:rPr>
              <a:t>Aysdalegate</a:t>
            </a:r>
            <a:r>
              <a:rPr lang="en-GB" sz="1650">
                <a:solidFill>
                  <a:srgbClr val="000000"/>
                </a:solidFill>
              </a:rPr>
              <a:t> Cottages</a:t>
            </a:r>
          </a:p>
          <a:p>
            <a:pPr marL="417671" lvl="1" indent="-160496"/>
            <a:r>
              <a:rPr lang="en-GB" sz="1650" err="1">
                <a:solidFill>
                  <a:srgbClr val="000000"/>
                </a:solidFill>
              </a:rPr>
              <a:t>Trecwn</a:t>
            </a:r>
            <a:r>
              <a:rPr lang="en-GB" sz="1650">
                <a:solidFill>
                  <a:srgbClr val="000000"/>
                </a:solidFill>
              </a:rPr>
              <a:t> - Barham Road</a:t>
            </a:r>
          </a:p>
        </p:txBody>
      </p:sp>
    </p:spTree>
    <p:extLst>
      <p:ext uri="{BB962C8B-B14F-4D97-AF65-F5344CB8AC3E}">
        <p14:creationId xmlns:p14="http://schemas.microsoft.com/office/powerpoint/2010/main" val="208544556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55422-35DF-5FDD-1448-8496C54D09E3}"/>
              </a:ext>
            </a:extLst>
          </p:cNvPr>
          <p:cNvSpPr>
            <a:spLocks noGrp="1"/>
          </p:cNvSpPr>
          <p:nvPr>
            <p:ph type="title"/>
          </p:nvPr>
        </p:nvSpPr>
        <p:spPr/>
        <p:txBody>
          <a:bodyPr/>
          <a:lstStyle/>
          <a:p>
            <a:r>
              <a:rPr lang="en-US"/>
              <a:t>Industry dashboard</a:t>
            </a:r>
          </a:p>
        </p:txBody>
      </p:sp>
      <p:pic>
        <p:nvPicPr>
          <p:cNvPr id="6" name="Picture 5">
            <a:extLst>
              <a:ext uri="{FF2B5EF4-FFF2-40B4-BE49-F238E27FC236}">
                <a16:creationId xmlns:a16="http://schemas.microsoft.com/office/drawing/2014/main" id="{312439DA-CA46-F813-0A45-58CD90363B0F}"/>
              </a:ext>
            </a:extLst>
          </p:cNvPr>
          <p:cNvPicPr>
            <a:picLocks noChangeAspect="1"/>
          </p:cNvPicPr>
          <p:nvPr/>
        </p:nvPicPr>
        <p:blipFill>
          <a:blip r:embed="rId3"/>
          <a:stretch>
            <a:fillRect/>
          </a:stretch>
        </p:blipFill>
        <p:spPr>
          <a:xfrm>
            <a:off x="1547664" y="897732"/>
            <a:ext cx="6298028" cy="3914399"/>
          </a:xfrm>
          <a:prstGeom prst="rect">
            <a:avLst/>
          </a:prstGeom>
        </p:spPr>
      </p:pic>
    </p:spTree>
    <p:extLst>
      <p:ext uri="{BB962C8B-B14F-4D97-AF65-F5344CB8AC3E}">
        <p14:creationId xmlns:p14="http://schemas.microsoft.com/office/powerpoint/2010/main" val="294072955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92EBF65-2E3E-43E4-1B3C-2C7E0E678536}"/>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7572" b="1586"/>
          <a:stretch/>
        </p:blipFill>
        <p:spPr>
          <a:xfrm>
            <a:off x="1185211" y="1011313"/>
            <a:ext cx="6481184" cy="3709779"/>
          </a:xfrm>
          <a:prstGeom prst="rect">
            <a:avLst/>
          </a:prstGeom>
        </p:spPr>
      </p:pic>
      <p:sp>
        <p:nvSpPr>
          <p:cNvPr id="2" name="Title 1">
            <a:extLst>
              <a:ext uri="{FF2B5EF4-FFF2-40B4-BE49-F238E27FC236}">
                <a16:creationId xmlns:a16="http://schemas.microsoft.com/office/drawing/2014/main" id="{3A4ECAF6-EC2D-401E-AA34-930D67F50352}"/>
              </a:ext>
            </a:extLst>
          </p:cNvPr>
          <p:cNvSpPr>
            <a:spLocks noGrp="1"/>
          </p:cNvSpPr>
          <p:nvPr>
            <p:ph type="title"/>
          </p:nvPr>
        </p:nvSpPr>
        <p:spPr/>
        <p:txBody>
          <a:bodyPr/>
          <a:lstStyle/>
          <a:p>
            <a:r>
              <a:rPr lang="en-GB"/>
              <a:t>Compliance with the Standards in Wales 2022</a:t>
            </a:r>
          </a:p>
        </p:txBody>
      </p:sp>
      <p:sp>
        <p:nvSpPr>
          <p:cNvPr id="9" name="TextBox 8">
            <a:extLst>
              <a:ext uri="{FF2B5EF4-FFF2-40B4-BE49-F238E27FC236}">
                <a16:creationId xmlns:a16="http://schemas.microsoft.com/office/drawing/2014/main" id="{EB3E8728-6C39-78CA-AFEA-32C2E62203AF}"/>
              </a:ext>
            </a:extLst>
          </p:cNvPr>
          <p:cNvSpPr txBox="1"/>
          <p:nvPr/>
        </p:nvSpPr>
        <p:spPr>
          <a:xfrm>
            <a:off x="4905523" y="3707340"/>
            <a:ext cx="482204" cy="196336"/>
          </a:xfrm>
          <a:prstGeom prst="rect">
            <a:avLst/>
          </a:prstGeom>
          <a:noFill/>
        </p:spPr>
        <p:txBody>
          <a:bodyPr wrap="square" rtlCol="0">
            <a:spAutoFit/>
          </a:bodyPr>
          <a:lstStyle/>
          <a:p>
            <a:pPr defTabSz="685800" fontAlgn="base">
              <a:spcBef>
                <a:spcPct val="0"/>
              </a:spcBef>
              <a:spcAft>
                <a:spcPct val="0"/>
              </a:spcAft>
              <a:buSzPct val="100000"/>
            </a:pPr>
            <a:r>
              <a:rPr lang="en-GB" sz="338">
                <a:solidFill>
                  <a:prstClr val="white"/>
                </a:solidFill>
                <a:latin typeface="Arial" panose="020B0604020202020204" pitchFamily="34" charset="0"/>
                <a:cs typeface="Arial" panose="020B0604020202020204" pitchFamily="34" charset="0"/>
              </a:rPr>
              <a:t>*WTW 61; SR 102</a:t>
            </a:r>
          </a:p>
        </p:txBody>
      </p:sp>
      <p:cxnSp>
        <p:nvCxnSpPr>
          <p:cNvPr id="16" name="Straight Connector 15">
            <a:extLst>
              <a:ext uri="{FF2B5EF4-FFF2-40B4-BE49-F238E27FC236}">
                <a16:creationId xmlns:a16="http://schemas.microsoft.com/office/drawing/2014/main" id="{3F6D722D-103F-941C-14F6-11F85958DEC4}"/>
              </a:ext>
            </a:extLst>
          </p:cNvPr>
          <p:cNvCxnSpPr>
            <a:cxnSpLocks/>
          </p:cNvCxnSpPr>
          <p:nvPr/>
        </p:nvCxnSpPr>
        <p:spPr>
          <a:xfrm>
            <a:off x="2599120" y="3612023"/>
            <a:ext cx="145666" cy="19887"/>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4" name="Table 24">
            <a:extLst>
              <a:ext uri="{FF2B5EF4-FFF2-40B4-BE49-F238E27FC236}">
                <a16:creationId xmlns:a16="http://schemas.microsoft.com/office/drawing/2014/main" id="{0AA1D0BD-6598-42AD-4E57-F3F8D1D11849}"/>
              </a:ext>
            </a:extLst>
          </p:cNvPr>
          <p:cNvGraphicFramePr>
            <a:graphicFrameLocks noGrp="1"/>
          </p:cNvGraphicFramePr>
          <p:nvPr/>
        </p:nvGraphicFramePr>
        <p:xfrm>
          <a:off x="7442790" y="3541971"/>
          <a:ext cx="1192621" cy="1065902"/>
        </p:xfrm>
        <a:graphic>
          <a:graphicData uri="http://schemas.openxmlformats.org/drawingml/2006/table">
            <a:tbl>
              <a:tblPr firstRow="1" bandRow="1">
                <a:tableStyleId>{5C22544A-7EE6-4342-B048-85BDC9FD1C3A}</a:tableStyleId>
              </a:tblPr>
              <a:tblGrid>
                <a:gridCol w="636609">
                  <a:extLst>
                    <a:ext uri="{9D8B030D-6E8A-4147-A177-3AD203B41FA5}">
                      <a16:colId xmlns:a16="http://schemas.microsoft.com/office/drawing/2014/main" val="1425120126"/>
                    </a:ext>
                  </a:extLst>
                </a:gridCol>
                <a:gridCol w="556012">
                  <a:extLst>
                    <a:ext uri="{9D8B030D-6E8A-4147-A177-3AD203B41FA5}">
                      <a16:colId xmlns:a16="http://schemas.microsoft.com/office/drawing/2014/main" val="1948446861"/>
                    </a:ext>
                  </a:extLst>
                </a:gridCol>
              </a:tblGrid>
              <a:tr h="204981">
                <a:tc>
                  <a:txBody>
                    <a:bodyPr/>
                    <a:lstStyle/>
                    <a:p>
                      <a:r>
                        <a:rPr lang="en-GB" sz="700"/>
                        <a:t>Group</a:t>
                      </a:r>
                    </a:p>
                  </a:txBody>
                  <a:tcPr marL="38576" marR="38576" marT="19289" marB="19289"/>
                </a:tc>
                <a:tc>
                  <a:txBody>
                    <a:bodyPr/>
                    <a:lstStyle/>
                    <a:p>
                      <a:r>
                        <a:rPr lang="en-GB" sz="700"/>
                        <a:t>% Comp</a:t>
                      </a:r>
                    </a:p>
                  </a:txBody>
                  <a:tcPr marL="38576" marR="38576" marT="19289" marB="19289"/>
                </a:tc>
                <a:extLst>
                  <a:ext uri="{0D108BD9-81ED-4DB2-BD59-A6C34878D82A}">
                    <a16:rowId xmlns:a16="http://schemas.microsoft.com/office/drawing/2014/main" val="2938907494"/>
                  </a:ext>
                </a:extLst>
              </a:tr>
              <a:tr h="204981">
                <a:tc>
                  <a:txBody>
                    <a:bodyPr/>
                    <a:lstStyle/>
                    <a:p>
                      <a:r>
                        <a:rPr lang="en-GB" sz="700"/>
                        <a:t>Chem</a:t>
                      </a:r>
                    </a:p>
                  </a:txBody>
                  <a:tcPr marL="38576" marR="38576" marT="19289" marB="19289"/>
                </a:tc>
                <a:tc>
                  <a:txBody>
                    <a:bodyPr/>
                    <a:lstStyle/>
                    <a:p>
                      <a:r>
                        <a:rPr lang="en-GB" sz="700"/>
                        <a:t>99.94</a:t>
                      </a:r>
                    </a:p>
                  </a:txBody>
                  <a:tcPr marL="38576" marR="38576" marT="19289" marB="19289"/>
                </a:tc>
                <a:extLst>
                  <a:ext uri="{0D108BD9-81ED-4DB2-BD59-A6C34878D82A}">
                    <a16:rowId xmlns:a16="http://schemas.microsoft.com/office/drawing/2014/main" val="1174468997"/>
                  </a:ext>
                </a:extLst>
              </a:tr>
              <a:tr h="204981">
                <a:tc>
                  <a:txBody>
                    <a:bodyPr/>
                    <a:lstStyle/>
                    <a:p>
                      <a:r>
                        <a:rPr lang="en-GB" sz="700"/>
                        <a:t>Indicator</a:t>
                      </a:r>
                    </a:p>
                  </a:txBody>
                  <a:tcPr marL="38576" marR="38576" marT="19289" marB="19289"/>
                </a:tc>
                <a:tc>
                  <a:txBody>
                    <a:bodyPr/>
                    <a:lstStyle/>
                    <a:p>
                      <a:r>
                        <a:rPr lang="en-GB" sz="700"/>
                        <a:t>99.96</a:t>
                      </a:r>
                    </a:p>
                  </a:txBody>
                  <a:tcPr marL="38576" marR="38576" marT="19289" marB="19289"/>
                </a:tc>
                <a:extLst>
                  <a:ext uri="{0D108BD9-81ED-4DB2-BD59-A6C34878D82A}">
                    <a16:rowId xmlns:a16="http://schemas.microsoft.com/office/drawing/2014/main" val="3471764592"/>
                  </a:ext>
                </a:extLst>
              </a:tr>
              <a:tr h="204981">
                <a:tc>
                  <a:txBody>
                    <a:bodyPr/>
                    <a:lstStyle/>
                    <a:p>
                      <a:r>
                        <a:rPr lang="en-GB" sz="700"/>
                        <a:t>Micro</a:t>
                      </a:r>
                    </a:p>
                  </a:txBody>
                  <a:tcPr marL="38576" marR="38576" marT="19289" marB="19289"/>
                </a:tc>
                <a:tc>
                  <a:txBody>
                    <a:bodyPr/>
                    <a:lstStyle/>
                    <a:p>
                      <a:r>
                        <a:rPr lang="en-GB" sz="700"/>
                        <a:t>99.99</a:t>
                      </a:r>
                    </a:p>
                  </a:txBody>
                  <a:tcPr marL="38576" marR="38576" marT="19289" marB="19289"/>
                </a:tc>
                <a:extLst>
                  <a:ext uri="{0D108BD9-81ED-4DB2-BD59-A6C34878D82A}">
                    <a16:rowId xmlns:a16="http://schemas.microsoft.com/office/drawing/2014/main" val="2706501211"/>
                  </a:ext>
                </a:extLst>
              </a:tr>
              <a:tr h="245978">
                <a:tc>
                  <a:txBody>
                    <a:bodyPr/>
                    <a:lstStyle/>
                    <a:p>
                      <a:r>
                        <a:rPr lang="en-GB" sz="700"/>
                        <a:t>Pesticides</a:t>
                      </a:r>
                    </a:p>
                  </a:txBody>
                  <a:tcPr marL="38576" marR="38576" marT="19289" marB="19289"/>
                </a:tc>
                <a:tc>
                  <a:txBody>
                    <a:bodyPr/>
                    <a:lstStyle/>
                    <a:p>
                      <a:r>
                        <a:rPr lang="en-GB" sz="700"/>
                        <a:t>100</a:t>
                      </a:r>
                    </a:p>
                  </a:txBody>
                  <a:tcPr marL="38576" marR="38576" marT="19289" marB="19289"/>
                </a:tc>
                <a:extLst>
                  <a:ext uri="{0D108BD9-81ED-4DB2-BD59-A6C34878D82A}">
                    <a16:rowId xmlns:a16="http://schemas.microsoft.com/office/drawing/2014/main" val="1434958068"/>
                  </a:ext>
                </a:extLst>
              </a:tr>
            </a:tbl>
          </a:graphicData>
        </a:graphic>
      </p:graphicFrame>
      <p:grpSp>
        <p:nvGrpSpPr>
          <p:cNvPr id="8" name="Group 7">
            <a:extLst>
              <a:ext uri="{FF2B5EF4-FFF2-40B4-BE49-F238E27FC236}">
                <a16:creationId xmlns:a16="http://schemas.microsoft.com/office/drawing/2014/main" id="{1E2CCF1D-80E1-2AD1-20B3-0AD315BADBC4}"/>
              </a:ext>
            </a:extLst>
          </p:cNvPr>
          <p:cNvGrpSpPr/>
          <p:nvPr/>
        </p:nvGrpSpPr>
        <p:grpSpPr>
          <a:xfrm>
            <a:off x="6971190" y="1176716"/>
            <a:ext cx="1840540" cy="661445"/>
            <a:chOff x="9294920" y="1568954"/>
            <a:chExt cx="2454053" cy="881927"/>
          </a:xfrm>
        </p:grpSpPr>
        <p:grpSp>
          <p:nvGrpSpPr>
            <p:cNvPr id="4" name="Group 3">
              <a:extLst>
                <a:ext uri="{FF2B5EF4-FFF2-40B4-BE49-F238E27FC236}">
                  <a16:creationId xmlns:a16="http://schemas.microsoft.com/office/drawing/2014/main" id="{B631C343-C528-F4A9-E658-0F3C097B8227}"/>
                </a:ext>
              </a:extLst>
            </p:cNvPr>
            <p:cNvGrpSpPr/>
            <p:nvPr/>
          </p:nvGrpSpPr>
          <p:grpSpPr>
            <a:xfrm>
              <a:off x="9979123" y="1568954"/>
              <a:ext cx="1769850" cy="730490"/>
              <a:chOff x="6725256" y="2409111"/>
              <a:chExt cx="1149617" cy="296329"/>
            </a:xfrm>
          </p:grpSpPr>
          <p:sp>
            <p:nvSpPr>
              <p:cNvPr id="7" name="Oval 6">
                <a:extLst>
                  <a:ext uri="{FF2B5EF4-FFF2-40B4-BE49-F238E27FC236}">
                    <a16:creationId xmlns:a16="http://schemas.microsoft.com/office/drawing/2014/main" id="{2CB68C5C-3087-0B4E-F696-CF8A33C21786}"/>
                  </a:ext>
                </a:extLst>
              </p:cNvPr>
              <p:cNvSpPr/>
              <p:nvPr/>
            </p:nvSpPr>
            <p:spPr>
              <a:xfrm>
                <a:off x="6725256" y="2409111"/>
                <a:ext cx="1138013" cy="2963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buSzPct val="100000"/>
                </a:pPr>
                <a:endParaRPr lang="en-GB" sz="1350">
                  <a:solidFill>
                    <a:prstClr val="white"/>
                  </a:solidFill>
                  <a:latin typeface="Calibri"/>
                  <a:cs typeface="Arial"/>
                </a:endParaRPr>
              </a:p>
            </p:txBody>
          </p:sp>
          <p:sp>
            <p:nvSpPr>
              <p:cNvPr id="6" name="TextBox 5">
                <a:extLst>
                  <a:ext uri="{FF2B5EF4-FFF2-40B4-BE49-F238E27FC236}">
                    <a16:creationId xmlns:a16="http://schemas.microsoft.com/office/drawing/2014/main" id="{B7688196-81D1-53A6-EB1A-7C96175CEE98}"/>
                  </a:ext>
                </a:extLst>
              </p:cNvPr>
              <p:cNvSpPr txBox="1"/>
              <p:nvPr/>
            </p:nvSpPr>
            <p:spPr>
              <a:xfrm>
                <a:off x="6882541" y="2472840"/>
                <a:ext cx="992332" cy="124852"/>
              </a:xfrm>
              <a:prstGeom prst="rect">
                <a:avLst/>
              </a:prstGeom>
              <a:noFill/>
            </p:spPr>
            <p:txBody>
              <a:bodyPr wrap="square" lIns="68580" tIns="34290" rIns="68580" bIns="34290" rtlCol="0" anchor="t">
                <a:spAutoFit/>
              </a:bodyPr>
              <a:lstStyle/>
              <a:p>
                <a:pPr defTabSz="685800" fontAlgn="base">
                  <a:spcBef>
                    <a:spcPct val="0"/>
                  </a:spcBef>
                  <a:spcAft>
                    <a:spcPct val="0"/>
                  </a:spcAft>
                  <a:buSzPct val="100000"/>
                </a:pPr>
                <a:r>
                  <a:rPr lang="en-GB" sz="1050">
                    <a:solidFill>
                      <a:prstClr val="white"/>
                    </a:solidFill>
                    <a:latin typeface="Arial"/>
                    <a:cs typeface="Arial"/>
                  </a:rPr>
                  <a:t>318,184 Tests</a:t>
                </a:r>
              </a:p>
            </p:txBody>
          </p:sp>
        </p:grpSp>
        <p:cxnSp>
          <p:nvCxnSpPr>
            <p:cNvPr id="11" name="Straight Arrow Connector 10">
              <a:extLst>
                <a:ext uri="{FF2B5EF4-FFF2-40B4-BE49-F238E27FC236}">
                  <a16:creationId xmlns:a16="http://schemas.microsoft.com/office/drawing/2014/main" id="{814F09A3-7098-952B-6D52-A42AA56A8E5B}"/>
                </a:ext>
              </a:extLst>
            </p:cNvPr>
            <p:cNvCxnSpPr>
              <a:cxnSpLocks/>
              <a:stCxn id="7" idx="3"/>
            </p:cNvCxnSpPr>
            <p:nvPr/>
          </p:nvCxnSpPr>
          <p:spPr>
            <a:xfrm flipH="1">
              <a:off x="9294920" y="2192466"/>
              <a:ext cx="940769" cy="25841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85FE3B47-C7BA-F491-DAAD-44CFEE8D757C}"/>
              </a:ext>
            </a:extLst>
          </p:cNvPr>
          <p:cNvGrpSpPr/>
          <p:nvPr/>
        </p:nvGrpSpPr>
        <p:grpSpPr>
          <a:xfrm>
            <a:off x="290763" y="3880464"/>
            <a:ext cx="1313876" cy="385886"/>
            <a:chOff x="387684" y="5173951"/>
            <a:chExt cx="1751834" cy="514515"/>
          </a:xfrm>
        </p:grpSpPr>
        <p:grpSp>
          <p:nvGrpSpPr>
            <p:cNvPr id="3" name="Group 2">
              <a:extLst>
                <a:ext uri="{FF2B5EF4-FFF2-40B4-BE49-F238E27FC236}">
                  <a16:creationId xmlns:a16="http://schemas.microsoft.com/office/drawing/2014/main" id="{CFC62D2F-573B-B639-E4A1-EDCBD5D09A8F}"/>
                </a:ext>
              </a:extLst>
            </p:cNvPr>
            <p:cNvGrpSpPr/>
            <p:nvPr/>
          </p:nvGrpSpPr>
          <p:grpSpPr>
            <a:xfrm>
              <a:off x="387684" y="5173951"/>
              <a:ext cx="958143" cy="354913"/>
              <a:chOff x="1232251" y="4598773"/>
              <a:chExt cx="806351" cy="243776"/>
            </a:xfrm>
          </p:grpSpPr>
          <p:sp>
            <p:nvSpPr>
              <p:cNvPr id="13" name="Oval 12">
                <a:extLst>
                  <a:ext uri="{FF2B5EF4-FFF2-40B4-BE49-F238E27FC236}">
                    <a16:creationId xmlns:a16="http://schemas.microsoft.com/office/drawing/2014/main" id="{9D4890E3-AE6B-1355-AE7E-637771AA5D93}"/>
                  </a:ext>
                </a:extLst>
              </p:cNvPr>
              <p:cNvSpPr/>
              <p:nvPr/>
            </p:nvSpPr>
            <p:spPr>
              <a:xfrm>
                <a:off x="1232251" y="4598773"/>
                <a:ext cx="806351" cy="2437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buSzPct val="100000"/>
                </a:pPr>
                <a:endParaRPr lang="en-GB" sz="1350">
                  <a:solidFill>
                    <a:prstClr val="white"/>
                  </a:solidFill>
                  <a:latin typeface="Calibri"/>
                  <a:cs typeface="Arial"/>
                </a:endParaRPr>
              </a:p>
            </p:txBody>
          </p:sp>
          <p:sp>
            <p:nvSpPr>
              <p:cNvPr id="12" name="TextBox 11">
                <a:extLst>
                  <a:ext uri="{FF2B5EF4-FFF2-40B4-BE49-F238E27FC236}">
                    <a16:creationId xmlns:a16="http://schemas.microsoft.com/office/drawing/2014/main" id="{5C28EC67-FA8D-B976-F7E6-3F46863B15ED}"/>
                  </a:ext>
                </a:extLst>
              </p:cNvPr>
              <p:cNvSpPr txBox="1"/>
              <p:nvPr/>
            </p:nvSpPr>
            <p:spPr>
              <a:xfrm>
                <a:off x="1305709" y="4660065"/>
                <a:ext cx="732893" cy="169120"/>
              </a:xfrm>
              <a:prstGeom prst="rect">
                <a:avLst/>
              </a:prstGeom>
              <a:noFill/>
            </p:spPr>
            <p:txBody>
              <a:bodyPr wrap="square" rtlCol="0">
                <a:spAutoFit/>
              </a:bodyPr>
              <a:lstStyle/>
              <a:p>
                <a:pPr defTabSz="685800" fontAlgn="base">
                  <a:spcBef>
                    <a:spcPct val="0"/>
                  </a:spcBef>
                  <a:spcAft>
                    <a:spcPct val="0"/>
                  </a:spcAft>
                  <a:buSzPct val="100000"/>
                </a:pPr>
                <a:r>
                  <a:rPr lang="en-GB" sz="600" dirty="0">
                    <a:solidFill>
                      <a:prstClr val="white"/>
                    </a:solidFill>
                    <a:latin typeface="Arial" panose="020B0604020202020204" pitchFamily="34" charset="0"/>
                    <a:cs typeface="Arial" panose="020B0604020202020204" pitchFamily="34" charset="0"/>
                  </a:rPr>
                  <a:t>WTW 3, SR 5</a:t>
                </a:r>
              </a:p>
            </p:txBody>
          </p:sp>
        </p:grpSp>
        <p:cxnSp>
          <p:nvCxnSpPr>
            <p:cNvPr id="15" name="Straight Arrow Connector 14">
              <a:extLst>
                <a:ext uri="{FF2B5EF4-FFF2-40B4-BE49-F238E27FC236}">
                  <a16:creationId xmlns:a16="http://schemas.microsoft.com/office/drawing/2014/main" id="{F49B5BF5-2AED-38C4-B1B4-120372C06BB1}"/>
                </a:ext>
              </a:extLst>
            </p:cNvPr>
            <p:cNvCxnSpPr>
              <a:cxnSpLocks/>
              <a:stCxn id="13" idx="5"/>
            </p:cNvCxnSpPr>
            <p:nvPr/>
          </p:nvCxnSpPr>
          <p:spPr>
            <a:xfrm>
              <a:off x="1205510" y="5476888"/>
              <a:ext cx="934008" cy="2115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2654890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1203598"/>
            <a:ext cx="7772400" cy="3600400"/>
          </a:xfrm>
        </p:spPr>
        <p:txBody>
          <a:bodyPr>
            <a:normAutofit fontScale="25000" lnSpcReduction="20000"/>
          </a:bodyPr>
          <a:lstStyle/>
          <a:p>
            <a:r>
              <a:rPr lang="en-US" sz="11200" b="1" dirty="0"/>
              <a:t>Aims of the WHP</a:t>
            </a:r>
            <a:endParaRPr lang="en-US" sz="11200" dirty="0"/>
          </a:p>
          <a:p>
            <a:endParaRPr lang="en-GB" sz="6400" dirty="0"/>
          </a:p>
          <a:p>
            <a:pPr marL="857250" lvl="0" indent="-857250">
              <a:spcBef>
                <a:spcPts val="0"/>
              </a:spcBef>
              <a:buFont typeface="Arial" panose="020B0604020202020204" pitchFamily="34" charset="0"/>
              <a:buChar char="•"/>
            </a:pPr>
            <a:r>
              <a:rPr lang="en-US" sz="6400" dirty="0"/>
              <a:t>Facilitate improved communication and data sharing between public health practitioners</a:t>
            </a:r>
          </a:p>
          <a:p>
            <a:pPr lvl="0">
              <a:spcBef>
                <a:spcPts val="0"/>
              </a:spcBef>
            </a:pPr>
            <a:endParaRPr lang="en-GB" sz="6400" dirty="0"/>
          </a:p>
          <a:p>
            <a:pPr marL="857250" lvl="0" indent="-857250">
              <a:spcBef>
                <a:spcPts val="0"/>
              </a:spcBef>
              <a:buFont typeface="Arial" panose="020B0604020202020204" pitchFamily="34" charset="0"/>
              <a:buChar char="•"/>
            </a:pPr>
            <a:r>
              <a:rPr lang="en-US" sz="6400" dirty="0"/>
              <a:t>Delivering against the objectives of the Wellbeing of Future Generations Act 2015</a:t>
            </a:r>
          </a:p>
          <a:p>
            <a:pPr lvl="0">
              <a:spcBef>
                <a:spcPts val="0"/>
              </a:spcBef>
            </a:pPr>
            <a:endParaRPr lang="en-GB" sz="6400" dirty="0"/>
          </a:p>
          <a:p>
            <a:pPr marL="857250" lvl="0" indent="-857250">
              <a:spcBef>
                <a:spcPts val="0"/>
              </a:spcBef>
              <a:buFont typeface="Arial" panose="020B0604020202020204" pitchFamily="34" charset="0"/>
              <a:buChar char="•"/>
            </a:pPr>
            <a:r>
              <a:rPr lang="en-US" sz="6400" dirty="0"/>
              <a:t>Provision of consistent communication and messaging on public health issues within scope</a:t>
            </a:r>
          </a:p>
          <a:p>
            <a:pPr lvl="0">
              <a:spcBef>
                <a:spcPts val="0"/>
              </a:spcBef>
            </a:pPr>
            <a:endParaRPr lang="en-GB" sz="6400" dirty="0"/>
          </a:p>
          <a:p>
            <a:pPr marL="857250" lvl="0" indent="-857250">
              <a:spcBef>
                <a:spcPts val="0"/>
              </a:spcBef>
              <a:buFont typeface="Arial" panose="020B0604020202020204" pitchFamily="34" charset="0"/>
              <a:buChar char="•"/>
            </a:pPr>
            <a:r>
              <a:rPr lang="en-US" sz="6400" dirty="0"/>
              <a:t>Initiate events, training, CPD and raise awareness of health issues related to public and private water services and associated topics of interest</a:t>
            </a:r>
          </a:p>
          <a:p>
            <a:pPr lvl="0">
              <a:spcBef>
                <a:spcPts val="0"/>
              </a:spcBef>
            </a:pPr>
            <a:endParaRPr lang="en-GB" sz="6400" dirty="0"/>
          </a:p>
          <a:p>
            <a:pPr marL="857250" lvl="0" indent="-857250">
              <a:spcBef>
                <a:spcPts val="0"/>
              </a:spcBef>
              <a:buFont typeface="Arial" panose="020B0604020202020204" pitchFamily="34" charset="0"/>
              <a:buChar char="•"/>
            </a:pPr>
            <a:r>
              <a:rPr lang="en-US" sz="6400" dirty="0"/>
              <a:t>Undertake specific supporting activities through the work of multi-agency working groups</a:t>
            </a:r>
            <a:endParaRPr lang="en-GB" sz="6400" dirty="0"/>
          </a:p>
          <a:p>
            <a:endParaRPr lang="en-GB" dirty="0"/>
          </a:p>
        </p:txBody>
      </p:sp>
    </p:spTree>
    <p:extLst>
      <p:ext uri="{BB962C8B-B14F-4D97-AF65-F5344CB8AC3E}">
        <p14:creationId xmlns:p14="http://schemas.microsoft.com/office/powerpoint/2010/main" val="9318893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1397B-F5E6-FA25-3A25-491D2191C457}"/>
              </a:ext>
            </a:extLst>
          </p:cNvPr>
          <p:cNvSpPr>
            <a:spLocks noGrp="1"/>
          </p:cNvSpPr>
          <p:nvPr>
            <p:ph type="title"/>
          </p:nvPr>
        </p:nvSpPr>
        <p:spPr/>
        <p:txBody>
          <a:bodyPr/>
          <a:lstStyle/>
          <a:p>
            <a:r>
              <a:rPr lang="en-GB"/>
              <a:t>PFAS surveillance in Wales</a:t>
            </a:r>
          </a:p>
        </p:txBody>
      </p:sp>
      <p:sp>
        <p:nvSpPr>
          <p:cNvPr id="11" name="Rectangle 5">
            <a:extLst>
              <a:ext uri="{FF2B5EF4-FFF2-40B4-BE49-F238E27FC236}">
                <a16:creationId xmlns:a16="http://schemas.microsoft.com/office/drawing/2014/main" id="{98C5E9EC-2608-4604-6C55-FE2C6903B922}"/>
              </a:ext>
            </a:extLst>
          </p:cNvPr>
          <p:cNvSpPr>
            <a:spLocks noChangeArrowheads="1"/>
          </p:cNvSpPr>
          <p:nvPr/>
        </p:nvSpPr>
        <p:spPr bwMode="auto">
          <a:xfrm>
            <a:off x="2692753" y="3432062"/>
            <a:ext cx="164148"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fontAlgn="base">
              <a:spcBef>
                <a:spcPct val="0"/>
              </a:spcBef>
              <a:spcAft>
                <a:spcPct val="0"/>
              </a:spcAft>
              <a:buSzPct val="100000"/>
            </a:pPr>
            <a:r>
              <a:rPr lang="en-GB" altLang="en-US" sz="9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GB" altLang="en-US" sz="1350">
              <a:solidFill>
                <a:prstClr val="black"/>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BF3A596C-5F3C-AFD3-1F32-AEDD3A5CD74F}"/>
              </a:ext>
            </a:extLst>
          </p:cNvPr>
          <p:cNvPicPr>
            <a:picLocks noChangeAspect="1"/>
          </p:cNvPicPr>
          <p:nvPr/>
        </p:nvPicPr>
        <p:blipFill>
          <a:blip r:embed="rId3"/>
          <a:stretch>
            <a:fillRect/>
          </a:stretch>
        </p:blipFill>
        <p:spPr>
          <a:xfrm>
            <a:off x="90055" y="1589534"/>
            <a:ext cx="4821382" cy="1228725"/>
          </a:xfrm>
          <a:prstGeom prst="rect">
            <a:avLst/>
          </a:prstGeom>
        </p:spPr>
      </p:pic>
      <p:pic>
        <p:nvPicPr>
          <p:cNvPr id="12" name="Picture 11">
            <a:extLst>
              <a:ext uri="{FF2B5EF4-FFF2-40B4-BE49-F238E27FC236}">
                <a16:creationId xmlns:a16="http://schemas.microsoft.com/office/drawing/2014/main" id="{74646E5A-6A46-C820-D332-374F1BF3A6F0}"/>
              </a:ext>
            </a:extLst>
          </p:cNvPr>
          <p:cNvPicPr>
            <a:picLocks noChangeAspect="1"/>
          </p:cNvPicPr>
          <p:nvPr/>
        </p:nvPicPr>
        <p:blipFill>
          <a:blip r:embed="rId4"/>
          <a:stretch>
            <a:fillRect/>
          </a:stretch>
        </p:blipFill>
        <p:spPr>
          <a:xfrm>
            <a:off x="137572" y="2818258"/>
            <a:ext cx="4663028" cy="1243013"/>
          </a:xfrm>
          <a:prstGeom prst="rect">
            <a:avLst/>
          </a:prstGeom>
        </p:spPr>
      </p:pic>
      <p:pic>
        <p:nvPicPr>
          <p:cNvPr id="14" name="Picture 13">
            <a:extLst>
              <a:ext uri="{FF2B5EF4-FFF2-40B4-BE49-F238E27FC236}">
                <a16:creationId xmlns:a16="http://schemas.microsoft.com/office/drawing/2014/main" id="{2013509A-F06B-292B-895C-ECBB5D355204}"/>
              </a:ext>
            </a:extLst>
          </p:cNvPr>
          <p:cNvPicPr>
            <a:picLocks noChangeAspect="1"/>
          </p:cNvPicPr>
          <p:nvPr/>
        </p:nvPicPr>
        <p:blipFill>
          <a:blip r:embed="rId5"/>
          <a:stretch>
            <a:fillRect/>
          </a:stretch>
        </p:blipFill>
        <p:spPr>
          <a:xfrm>
            <a:off x="4983825" y="2126673"/>
            <a:ext cx="4160175" cy="1817155"/>
          </a:xfrm>
          <a:prstGeom prst="rect">
            <a:avLst/>
          </a:prstGeom>
        </p:spPr>
      </p:pic>
      <p:graphicFrame>
        <p:nvGraphicFramePr>
          <p:cNvPr id="3" name="Table 6">
            <a:extLst>
              <a:ext uri="{FF2B5EF4-FFF2-40B4-BE49-F238E27FC236}">
                <a16:creationId xmlns:a16="http://schemas.microsoft.com/office/drawing/2014/main" id="{0E57B498-8820-7D5D-96AC-B9E87C9EFC2E}"/>
              </a:ext>
            </a:extLst>
          </p:cNvPr>
          <p:cNvGraphicFramePr>
            <a:graphicFrameLocks noGrp="1"/>
          </p:cNvGraphicFramePr>
          <p:nvPr/>
        </p:nvGraphicFramePr>
        <p:xfrm>
          <a:off x="1923827" y="4253614"/>
          <a:ext cx="5177885" cy="804640"/>
        </p:xfrm>
        <a:graphic>
          <a:graphicData uri="http://schemas.openxmlformats.org/drawingml/2006/table">
            <a:tbl>
              <a:tblPr firstRow="1" bandRow="1">
                <a:tableStyleId>{5C22544A-7EE6-4342-B048-85BDC9FD1C3A}</a:tableStyleId>
              </a:tblPr>
              <a:tblGrid>
                <a:gridCol w="1369634">
                  <a:extLst>
                    <a:ext uri="{9D8B030D-6E8A-4147-A177-3AD203B41FA5}">
                      <a16:colId xmlns:a16="http://schemas.microsoft.com/office/drawing/2014/main" val="328891733"/>
                    </a:ext>
                  </a:extLst>
                </a:gridCol>
                <a:gridCol w="3808251">
                  <a:extLst>
                    <a:ext uri="{9D8B030D-6E8A-4147-A177-3AD203B41FA5}">
                      <a16:colId xmlns:a16="http://schemas.microsoft.com/office/drawing/2014/main" val="3027102608"/>
                    </a:ext>
                  </a:extLst>
                </a:gridCol>
              </a:tblGrid>
              <a:tr h="201160">
                <a:tc>
                  <a:txBody>
                    <a:bodyPr/>
                    <a:lstStyle/>
                    <a:p>
                      <a:r>
                        <a:rPr lang="en-GB" sz="800"/>
                        <a:t>Tier</a:t>
                      </a:r>
                    </a:p>
                  </a:txBody>
                  <a:tcPr marL="68580" marR="68580" marT="34290" marB="34290"/>
                </a:tc>
                <a:tc>
                  <a:txBody>
                    <a:bodyPr/>
                    <a:lstStyle/>
                    <a:p>
                      <a:r>
                        <a:rPr lang="en-GB" sz="800"/>
                        <a:t>Escalating Action</a:t>
                      </a:r>
                    </a:p>
                  </a:txBody>
                  <a:tcPr marL="68580" marR="68580" marT="34290" marB="34290"/>
                </a:tc>
                <a:extLst>
                  <a:ext uri="{0D108BD9-81ED-4DB2-BD59-A6C34878D82A}">
                    <a16:rowId xmlns:a16="http://schemas.microsoft.com/office/drawing/2014/main" val="97648924"/>
                  </a:ext>
                </a:extLst>
              </a:tr>
              <a:tr h="201160">
                <a:tc>
                  <a:txBody>
                    <a:bodyPr/>
                    <a:lstStyle/>
                    <a:p>
                      <a:r>
                        <a:rPr lang="en-GB" sz="800"/>
                        <a:t>Tier 1 </a:t>
                      </a:r>
                    </a:p>
                  </a:txBody>
                  <a:tcPr marL="68580" marR="68580" marT="34290" marB="34290"/>
                </a:tc>
                <a:tc>
                  <a:txBody>
                    <a:bodyPr/>
                    <a:lstStyle/>
                    <a:p>
                      <a:r>
                        <a:rPr lang="en-GB" sz="800"/>
                        <a:t>Risk Assessment and Monitoring</a:t>
                      </a:r>
                    </a:p>
                  </a:txBody>
                  <a:tcPr marL="68580" marR="68580" marT="34290" marB="34290"/>
                </a:tc>
                <a:extLst>
                  <a:ext uri="{0D108BD9-81ED-4DB2-BD59-A6C34878D82A}">
                    <a16:rowId xmlns:a16="http://schemas.microsoft.com/office/drawing/2014/main" val="2397125079"/>
                  </a:ext>
                </a:extLst>
              </a:tr>
              <a:tr h="201160">
                <a:tc>
                  <a:txBody>
                    <a:bodyPr/>
                    <a:lstStyle/>
                    <a:p>
                      <a:r>
                        <a:rPr lang="en-GB" sz="800"/>
                        <a:t>Tier 2</a:t>
                      </a:r>
                    </a:p>
                  </a:txBody>
                  <a:tcPr marL="68580" marR="68580" marT="34290" marB="34290"/>
                </a:tc>
                <a:tc>
                  <a:txBody>
                    <a:bodyPr/>
                    <a:lstStyle/>
                    <a:p>
                      <a:r>
                        <a:rPr lang="en-GB" sz="800"/>
                        <a:t>Risk Control and Consultation</a:t>
                      </a:r>
                    </a:p>
                  </a:txBody>
                  <a:tcPr marL="68580" marR="68580" marT="34290" marB="34290"/>
                </a:tc>
                <a:extLst>
                  <a:ext uri="{0D108BD9-81ED-4DB2-BD59-A6C34878D82A}">
                    <a16:rowId xmlns:a16="http://schemas.microsoft.com/office/drawing/2014/main" val="669338563"/>
                  </a:ext>
                </a:extLst>
              </a:tr>
              <a:tr h="201160">
                <a:tc>
                  <a:txBody>
                    <a:bodyPr/>
                    <a:lstStyle/>
                    <a:p>
                      <a:r>
                        <a:rPr lang="en-GB" sz="800"/>
                        <a:t>Tier 3</a:t>
                      </a:r>
                    </a:p>
                  </a:txBody>
                  <a:tcPr marL="68580" marR="68580" marT="34290" marB="34290"/>
                </a:tc>
                <a:tc>
                  <a:txBody>
                    <a:bodyPr/>
                    <a:lstStyle/>
                    <a:p>
                      <a:r>
                        <a:rPr lang="en-GB" sz="800" dirty="0"/>
                        <a:t>Risk Reduction and Notification</a:t>
                      </a:r>
                    </a:p>
                  </a:txBody>
                  <a:tcPr marL="68580" marR="68580" marT="34290" marB="34290"/>
                </a:tc>
                <a:extLst>
                  <a:ext uri="{0D108BD9-81ED-4DB2-BD59-A6C34878D82A}">
                    <a16:rowId xmlns:a16="http://schemas.microsoft.com/office/drawing/2014/main" val="190752926"/>
                  </a:ext>
                </a:extLst>
              </a:tr>
            </a:tbl>
          </a:graphicData>
        </a:graphic>
      </p:graphicFrame>
    </p:spTree>
    <p:extLst>
      <p:ext uri="{BB962C8B-B14F-4D97-AF65-F5344CB8AC3E}">
        <p14:creationId xmlns:p14="http://schemas.microsoft.com/office/powerpoint/2010/main" val="340884915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ECAF6-EC2D-401E-AA34-930D67F50352}"/>
              </a:ext>
            </a:extLst>
          </p:cNvPr>
          <p:cNvSpPr>
            <a:spLocks noGrp="1"/>
          </p:cNvSpPr>
          <p:nvPr>
            <p:ph type="title"/>
          </p:nvPr>
        </p:nvSpPr>
        <p:spPr/>
        <p:txBody>
          <a:bodyPr/>
          <a:lstStyle/>
          <a:p>
            <a:r>
              <a:rPr lang="en-GB">
                <a:ea typeface="+mj-lt"/>
                <a:cs typeface="+mj-lt"/>
              </a:rPr>
              <a:t>CRI Welsh companies</a:t>
            </a:r>
            <a:endParaRPr lang="en-US"/>
          </a:p>
        </p:txBody>
      </p:sp>
      <p:pic>
        <p:nvPicPr>
          <p:cNvPr id="5" name="Content Placeholder 4">
            <a:extLst>
              <a:ext uri="{FF2B5EF4-FFF2-40B4-BE49-F238E27FC236}">
                <a16:creationId xmlns:a16="http://schemas.microsoft.com/office/drawing/2014/main" id="{C02575F0-2B49-CC73-7829-334026E2EA97}"/>
              </a:ext>
            </a:extLst>
          </p:cNvPr>
          <p:cNvPicPr>
            <a:picLocks noGrp="1" noChangeAspect="1"/>
          </p:cNvPicPr>
          <p:nvPr>
            <p:ph sz="half"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0100" y="960673"/>
            <a:ext cx="7219950" cy="3652446"/>
          </a:xfrm>
        </p:spPr>
      </p:pic>
    </p:spTree>
    <p:extLst>
      <p:ext uri="{BB962C8B-B14F-4D97-AF65-F5344CB8AC3E}">
        <p14:creationId xmlns:p14="http://schemas.microsoft.com/office/powerpoint/2010/main" val="146506564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ECAF6-EC2D-401E-AA34-930D67F50352}"/>
              </a:ext>
            </a:extLst>
          </p:cNvPr>
          <p:cNvSpPr>
            <a:spLocks noGrp="1"/>
          </p:cNvSpPr>
          <p:nvPr>
            <p:ph type="title"/>
          </p:nvPr>
        </p:nvSpPr>
        <p:spPr/>
        <p:txBody>
          <a:bodyPr/>
          <a:lstStyle/>
          <a:p>
            <a:r>
              <a:rPr lang="en-GB">
                <a:ea typeface="+mj-lt"/>
                <a:cs typeface="+mj-lt"/>
              </a:rPr>
              <a:t>CRI Wales</a:t>
            </a:r>
            <a:endParaRPr lang="en-US"/>
          </a:p>
        </p:txBody>
      </p:sp>
      <p:pic>
        <p:nvPicPr>
          <p:cNvPr id="3" name="Graphic 5">
            <a:extLst>
              <a:ext uri="{FF2B5EF4-FFF2-40B4-BE49-F238E27FC236}">
                <a16:creationId xmlns:a16="http://schemas.microsoft.com/office/drawing/2014/main" id="{758A225E-3F81-6C0C-C44A-2C0058DA05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0318" y="1188529"/>
            <a:ext cx="6754334" cy="3416898"/>
          </a:xfrm>
          <a:prstGeom prst="rect">
            <a:avLst/>
          </a:prstGeom>
        </p:spPr>
      </p:pic>
    </p:spTree>
    <p:extLst>
      <p:ext uri="{BB962C8B-B14F-4D97-AF65-F5344CB8AC3E}">
        <p14:creationId xmlns:p14="http://schemas.microsoft.com/office/powerpoint/2010/main" val="363264414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ECAF6-EC2D-401E-AA34-930D67F50352}"/>
              </a:ext>
            </a:extLst>
          </p:cNvPr>
          <p:cNvSpPr>
            <a:spLocks noGrp="1"/>
          </p:cNvSpPr>
          <p:nvPr>
            <p:ph type="title"/>
          </p:nvPr>
        </p:nvSpPr>
        <p:spPr/>
        <p:txBody>
          <a:bodyPr/>
          <a:lstStyle/>
          <a:p>
            <a:r>
              <a:rPr lang="en-GB">
                <a:ea typeface="+mj-lt"/>
                <a:cs typeface="+mj-lt"/>
              </a:rPr>
              <a:t>CRI Wales</a:t>
            </a:r>
            <a:endParaRPr lang="en-US"/>
          </a:p>
        </p:txBody>
      </p:sp>
      <p:pic>
        <p:nvPicPr>
          <p:cNvPr id="6" name="Graphic 5">
            <a:extLst>
              <a:ext uri="{FF2B5EF4-FFF2-40B4-BE49-F238E27FC236}">
                <a16:creationId xmlns:a16="http://schemas.microsoft.com/office/drawing/2014/main" id="{8F82414E-23BE-0650-CD43-A6F5F2EAA6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6785" y="1055428"/>
            <a:ext cx="7070430" cy="3576806"/>
          </a:xfrm>
          <a:prstGeom prst="rect">
            <a:avLst/>
          </a:prstGeom>
        </p:spPr>
      </p:pic>
    </p:spTree>
    <p:extLst>
      <p:ext uri="{BB962C8B-B14F-4D97-AF65-F5344CB8AC3E}">
        <p14:creationId xmlns:p14="http://schemas.microsoft.com/office/powerpoint/2010/main" val="18769205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AA6DF88A-54DA-4640-2A9F-9FE2B595D057}"/>
              </a:ext>
            </a:extLst>
          </p:cNvPr>
          <p:cNvGraphicFramePr>
            <a:graphicFrameLocks/>
          </p:cNvGraphicFramePr>
          <p:nvPr/>
        </p:nvGraphicFramePr>
        <p:xfrm>
          <a:off x="4073201" y="828876"/>
          <a:ext cx="4404797" cy="3071404"/>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3A4ECAF6-EC2D-401E-AA34-930D67F50352}"/>
              </a:ext>
            </a:extLst>
          </p:cNvPr>
          <p:cNvSpPr>
            <a:spLocks noGrp="1"/>
          </p:cNvSpPr>
          <p:nvPr>
            <p:ph type="title"/>
          </p:nvPr>
        </p:nvSpPr>
        <p:spPr>
          <a:xfrm>
            <a:off x="0" y="7146"/>
            <a:ext cx="9144000" cy="673298"/>
          </a:xfrm>
        </p:spPr>
        <p:txBody>
          <a:bodyPr/>
          <a:lstStyle/>
          <a:p>
            <a:r>
              <a:rPr lang="en-GB">
                <a:ea typeface="+mj-lt"/>
                <a:cs typeface="+mj-lt"/>
              </a:rPr>
              <a:t>CRI by parameter- Wales</a:t>
            </a:r>
            <a:endParaRPr lang="en-US"/>
          </a:p>
        </p:txBody>
      </p:sp>
      <p:graphicFrame>
        <p:nvGraphicFramePr>
          <p:cNvPr id="6" name="Chart 5">
            <a:extLst>
              <a:ext uri="{FF2B5EF4-FFF2-40B4-BE49-F238E27FC236}">
                <a16:creationId xmlns:a16="http://schemas.microsoft.com/office/drawing/2014/main" id="{A7081FB0-A543-8585-0517-005BEC7C4A8E}"/>
              </a:ext>
            </a:extLst>
          </p:cNvPr>
          <p:cNvGraphicFramePr>
            <a:graphicFrameLocks/>
          </p:cNvGraphicFramePr>
          <p:nvPr/>
        </p:nvGraphicFramePr>
        <p:xfrm>
          <a:off x="483834" y="1745357"/>
          <a:ext cx="3709852" cy="3071404"/>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a:extLst>
              <a:ext uri="{FF2B5EF4-FFF2-40B4-BE49-F238E27FC236}">
                <a16:creationId xmlns:a16="http://schemas.microsoft.com/office/drawing/2014/main" id="{B0C418C9-8B75-86AF-6E22-CD2357C58624}"/>
              </a:ext>
            </a:extLst>
          </p:cNvPr>
          <p:cNvPicPr>
            <a:picLocks noChangeAspect="1"/>
          </p:cNvPicPr>
          <p:nvPr/>
        </p:nvPicPr>
        <p:blipFill>
          <a:blip r:embed="rId4"/>
          <a:stretch>
            <a:fillRect/>
          </a:stretch>
        </p:blipFill>
        <p:spPr>
          <a:xfrm>
            <a:off x="1043608" y="4943874"/>
            <a:ext cx="740546" cy="199626"/>
          </a:xfrm>
          <a:prstGeom prst="rect">
            <a:avLst/>
          </a:prstGeom>
        </p:spPr>
      </p:pic>
      <p:pic>
        <p:nvPicPr>
          <p:cNvPr id="7" name="Picture 6">
            <a:extLst>
              <a:ext uri="{FF2B5EF4-FFF2-40B4-BE49-F238E27FC236}">
                <a16:creationId xmlns:a16="http://schemas.microsoft.com/office/drawing/2014/main" id="{F140B583-FC9C-2F16-E167-B3932739EB9B}"/>
              </a:ext>
            </a:extLst>
          </p:cNvPr>
          <p:cNvPicPr>
            <a:picLocks noChangeAspect="1"/>
          </p:cNvPicPr>
          <p:nvPr/>
        </p:nvPicPr>
        <p:blipFill>
          <a:blip r:embed="rId5"/>
          <a:stretch>
            <a:fillRect/>
          </a:stretch>
        </p:blipFill>
        <p:spPr>
          <a:xfrm>
            <a:off x="11162" y="0"/>
            <a:ext cx="9121676" cy="5143500"/>
          </a:xfrm>
          <a:prstGeom prst="rect">
            <a:avLst/>
          </a:prstGeom>
        </p:spPr>
      </p:pic>
    </p:spTree>
    <p:extLst>
      <p:ext uri="{BB962C8B-B14F-4D97-AF65-F5344CB8AC3E}">
        <p14:creationId xmlns:p14="http://schemas.microsoft.com/office/powerpoint/2010/main" val="285312213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92E6E64-9BE1-8A0B-6BFE-F3998506C3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1535" y="342983"/>
            <a:ext cx="6305135" cy="4457535"/>
          </a:xfrm>
          <a:prstGeom prst="rect">
            <a:avLst/>
          </a:prstGeom>
        </p:spPr>
      </p:pic>
      <p:sp>
        <p:nvSpPr>
          <p:cNvPr id="2" name="Title 1">
            <a:extLst>
              <a:ext uri="{FF2B5EF4-FFF2-40B4-BE49-F238E27FC236}">
                <a16:creationId xmlns:a16="http://schemas.microsoft.com/office/drawing/2014/main" id="{3A4ECAF6-EC2D-401E-AA34-930D67F50352}"/>
              </a:ext>
            </a:extLst>
          </p:cNvPr>
          <p:cNvSpPr>
            <a:spLocks noGrp="1"/>
          </p:cNvSpPr>
          <p:nvPr>
            <p:ph type="title"/>
          </p:nvPr>
        </p:nvSpPr>
        <p:spPr/>
        <p:txBody>
          <a:bodyPr/>
          <a:lstStyle/>
          <a:p>
            <a:r>
              <a:rPr lang="en-GB"/>
              <a:t>Water quality events</a:t>
            </a:r>
          </a:p>
        </p:txBody>
      </p:sp>
      <p:sp>
        <p:nvSpPr>
          <p:cNvPr id="3" name="Content Placeholder 2">
            <a:extLst>
              <a:ext uri="{FF2B5EF4-FFF2-40B4-BE49-F238E27FC236}">
                <a16:creationId xmlns:a16="http://schemas.microsoft.com/office/drawing/2014/main" id="{702EBBA5-E3E6-4401-A991-0D214AAFB473}"/>
              </a:ext>
            </a:extLst>
          </p:cNvPr>
          <p:cNvSpPr>
            <a:spLocks noGrp="1"/>
          </p:cNvSpPr>
          <p:nvPr>
            <p:ph sz="half" idx="1"/>
          </p:nvPr>
        </p:nvSpPr>
        <p:spPr/>
        <p:txBody>
          <a:bodyPr/>
          <a:lstStyle/>
          <a:p>
            <a:pPr marL="0" indent="0">
              <a:buNone/>
            </a:pPr>
            <a:r>
              <a:rPr lang="en-GB"/>
              <a:t> </a:t>
            </a:r>
          </a:p>
        </p:txBody>
      </p:sp>
    </p:spTree>
    <p:extLst>
      <p:ext uri="{BB962C8B-B14F-4D97-AF65-F5344CB8AC3E}">
        <p14:creationId xmlns:p14="http://schemas.microsoft.com/office/powerpoint/2010/main" val="358251483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ECAF6-EC2D-401E-AA34-930D67F50352}"/>
              </a:ext>
            </a:extLst>
          </p:cNvPr>
          <p:cNvSpPr>
            <a:spLocks noGrp="1"/>
          </p:cNvSpPr>
          <p:nvPr>
            <p:ph type="title"/>
          </p:nvPr>
        </p:nvSpPr>
        <p:spPr/>
        <p:txBody>
          <a:bodyPr/>
          <a:lstStyle/>
          <a:p>
            <a:r>
              <a:rPr lang="en-GB"/>
              <a:t>High scoring events</a:t>
            </a:r>
          </a:p>
        </p:txBody>
      </p:sp>
      <p:pic>
        <p:nvPicPr>
          <p:cNvPr id="4" name="Graphic 3">
            <a:extLst>
              <a:ext uri="{FF2B5EF4-FFF2-40B4-BE49-F238E27FC236}">
                <a16:creationId xmlns:a16="http://schemas.microsoft.com/office/drawing/2014/main" id="{4B317077-1131-BF1B-CBAB-422A7F98FF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365" y="1018749"/>
            <a:ext cx="8000982" cy="4031333"/>
          </a:xfrm>
          <a:prstGeom prst="rect">
            <a:avLst/>
          </a:prstGeom>
        </p:spPr>
      </p:pic>
    </p:spTree>
    <p:extLst>
      <p:ext uri="{BB962C8B-B14F-4D97-AF65-F5344CB8AC3E}">
        <p14:creationId xmlns:p14="http://schemas.microsoft.com/office/powerpoint/2010/main" val="715300573"/>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EDCE2B3-970F-F650-0B95-60501C564782}"/>
              </a:ext>
            </a:extLst>
          </p:cNvPr>
          <p:cNvPicPr>
            <a:picLocks noChangeAspect="1"/>
          </p:cNvPicPr>
          <p:nvPr/>
        </p:nvPicPr>
        <p:blipFill>
          <a:blip r:embed="rId2"/>
          <a:stretch>
            <a:fillRect/>
          </a:stretch>
        </p:blipFill>
        <p:spPr>
          <a:xfrm>
            <a:off x="2950642" y="960838"/>
            <a:ext cx="3432350" cy="4182662"/>
          </a:xfrm>
          <a:prstGeom prst="rect">
            <a:avLst/>
          </a:prstGeom>
        </p:spPr>
      </p:pic>
      <p:sp>
        <p:nvSpPr>
          <p:cNvPr id="7" name="Title 1">
            <a:extLst>
              <a:ext uri="{FF2B5EF4-FFF2-40B4-BE49-F238E27FC236}">
                <a16:creationId xmlns:a16="http://schemas.microsoft.com/office/drawing/2014/main" id="{2A15A8A4-1AF7-7BA5-589B-0023A94FE96F}"/>
              </a:ext>
            </a:extLst>
          </p:cNvPr>
          <p:cNvSpPr>
            <a:spLocks noGrp="1"/>
          </p:cNvSpPr>
          <p:nvPr>
            <p:ph type="title"/>
          </p:nvPr>
        </p:nvSpPr>
        <p:spPr>
          <a:xfrm>
            <a:off x="0" y="-1"/>
            <a:ext cx="9144000" cy="899100"/>
          </a:xfrm>
        </p:spPr>
        <p:txBody>
          <a:bodyPr/>
          <a:lstStyle/>
          <a:p>
            <a:r>
              <a:rPr lang="en-US" dirty="0"/>
              <a:t>High risk zones for discolouration in Wales, 2022</a:t>
            </a:r>
          </a:p>
        </p:txBody>
      </p:sp>
      <p:pic>
        <p:nvPicPr>
          <p:cNvPr id="31" name="Picture 30">
            <a:extLst>
              <a:ext uri="{FF2B5EF4-FFF2-40B4-BE49-F238E27FC236}">
                <a16:creationId xmlns:a16="http://schemas.microsoft.com/office/drawing/2014/main" id="{1C6732BF-7CD5-BBCD-B512-ABC5C6A4964E}"/>
              </a:ext>
            </a:extLst>
          </p:cNvPr>
          <p:cNvPicPr>
            <a:picLocks noChangeAspect="1"/>
          </p:cNvPicPr>
          <p:nvPr/>
        </p:nvPicPr>
        <p:blipFill>
          <a:blip r:embed="rId3"/>
          <a:stretch>
            <a:fillRect/>
          </a:stretch>
        </p:blipFill>
        <p:spPr>
          <a:xfrm>
            <a:off x="76299" y="1092311"/>
            <a:ext cx="3639416" cy="1054073"/>
          </a:xfrm>
          <a:prstGeom prst="rect">
            <a:avLst/>
          </a:prstGeom>
        </p:spPr>
      </p:pic>
      <p:grpSp>
        <p:nvGrpSpPr>
          <p:cNvPr id="37" name="Group 36">
            <a:extLst>
              <a:ext uri="{FF2B5EF4-FFF2-40B4-BE49-F238E27FC236}">
                <a16:creationId xmlns:a16="http://schemas.microsoft.com/office/drawing/2014/main" id="{6A2DAAF6-14B8-18EE-626E-A2174187103F}"/>
              </a:ext>
            </a:extLst>
          </p:cNvPr>
          <p:cNvGrpSpPr/>
          <p:nvPr/>
        </p:nvGrpSpPr>
        <p:grpSpPr>
          <a:xfrm>
            <a:off x="2119855" y="1092311"/>
            <a:ext cx="5785748" cy="3794707"/>
            <a:chOff x="2826472" y="1456414"/>
            <a:chExt cx="7714331" cy="5059609"/>
          </a:xfrm>
        </p:grpSpPr>
        <p:sp>
          <p:nvSpPr>
            <p:cNvPr id="12" name="TextBox 11">
              <a:extLst>
                <a:ext uri="{FF2B5EF4-FFF2-40B4-BE49-F238E27FC236}">
                  <a16:creationId xmlns:a16="http://schemas.microsoft.com/office/drawing/2014/main" id="{6EBE3ADC-1B08-9BAC-4B9D-640C0EC688C5}"/>
                </a:ext>
              </a:extLst>
            </p:cNvPr>
            <p:cNvSpPr txBox="1"/>
            <p:nvPr/>
          </p:nvSpPr>
          <p:spPr>
            <a:xfrm>
              <a:off x="8743171" y="1456414"/>
              <a:ext cx="1797632" cy="677108"/>
            </a:xfrm>
            <a:prstGeom prst="rect">
              <a:avLst/>
            </a:prstGeom>
            <a:solidFill>
              <a:schemeClr val="bg1"/>
            </a:solidFill>
          </p:spPr>
          <p:txBody>
            <a:bodyPr wrap="square" rtlCol="0">
              <a:spAutoFit/>
            </a:bodyPr>
            <a:lstStyle/>
            <a:p>
              <a:pPr defTabSz="685800" fontAlgn="base">
                <a:spcBef>
                  <a:spcPct val="0"/>
                </a:spcBef>
                <a:spcAft>
                  <a:spcPct val="0"/>
                </a:spcAft>
                <a:buSzPct val="100000"/>
              </a:pPr>
              <a:r>
                <a:rPr lang="en-GB" sz="1350" dirty="0">
                  <a:solidFill>
                    <a:prstClr val="black"/>
                  </a:solidFill>
                  <a:latin typeface="Arial" panose="020B0604020202020204" pitchFamily="34" charset="0"/>
                  <a:cs typeface="Arial" panose="020B0604020202020204" pitchFamily="34" charset="0"/>
                </a:rPr>
                <a:t>Betws-Y-Coed, January 2022</a:t>
              </a:r>
            </a:p>
          </p:txBody>
        </p:sp>
        <p:sp>
          <p:nvSpPr>
            <p:cNvPr id="14" name="TextBox 13">
              <a:extLst>
                <a:ext uri="{FF2B5EF4-FFF2-40B4-BE49-F238E27FC236}">
                  <a16:creationId xmlns:a16="http://schemas.microsoft.com/office/drawing/2014/main" id="{66E62B4E-1E32-0570-0DA3-FF5D41E662E1}"/>
                </a:ext>
              </a:extLst>
            </p:cNvPr>
            <p:cNvSpPr txBox="1"/>
            <p:nvPr/>
          </p:nvSpPr>
          <p:spPr>
            <a:xfrm>
              <a:off x="2826472" y="5079276"/>
              <a:ext cx="1200149" cy="954108"/>
            </a:xfrm>
            <a:prstGeom prst="rect">
              <a:avLst/>
            </a:prstGeom>
            <a:noFill/>
          </p:spPr>
          <p:txBody>
            <a:bodyPr wrap="square" rtlCol="0">
              <a:spAutoFit/>
            </a:bodyPr>
            <a:lstStyle/>
            <a:p>
              <a:pPr defTabSz="685800" fontAlgn="base">
                <a:spcBef>
                  <a:spcPct val="0"/>
                </a:spcBef>
                <a:spcAft>
                  <a:spcPct val="0"/>
                </a:spcAft>
                <a:buSzPct val="100000"/>
              </a:pPr>
              <a:r>
                <a:rPr lang="en-GB" sz="1350" dirty="0" err="1">
                  <a:solidFill>
                    <a:prstClr val="black"/>
                  </a:solidFill>
                  <a:latin typeface="Arial" panose="020B0604020202020204" pitchFamily="34" charset="0"/>
                  <a:cs typeface="Arial" panose="020B0604020202020204" pitchFamily="34" charset="0"/>
                </a:rPr>
                <a:t>Cimla</a:t>
              </a:r>
              <a:endParaRPr lang="en-GB" sz="1350" dirty="0">
                <a:solidFill>
                  <a:prstClr val="black"/>
                </a:solidFill>
                <a:latin typeface="Arial" panose="020B0604020202020204" pitchFamily="34" charset="0"/>
                <a:cs typeface="Arial" panose="020B0604020202020204" pitchFamily="34" charset="0"/>
              </a:endParaRPr>
            </a:p>
            <a:p>
              <a:pPr defTabSz="685800" fontAlgn="base">
                <a:spcBef>
                  <a:spcPct val="0"/>
                </a:spcBef>
                <a:spcAft>
                  <a:spcPct val="0"/>
                </a:spcAft>
                <a:buSzPct val="100000"/>
              </a:pPr>
              <a:r>
                <a:rPr lang="en-GB" sz="1350" dirty="0">
                  <a:solidFill>
                    <a:prstClr val="black"/>
                  </a:solidFill>
                  <a:latin typeface="Arial" panose="020B0604020202020204" pitchFamily="34" charset="0"/>
                  <a:cs typeface="Arial" panose="020B0604020202020204" pitchFamily="34" charset="0"/>
                </a:rPr>
                <a:t>July 2022</a:t>
              </a:r>
            </a:p>
          </p:txBody>
        </p:sp>
        <p:sp>
          <p:nvSpPr>
            <p:cNvPr id="15" name="TextBox 14">
              <a:extLst>
                <a:ext uri="{FF2B5EF4-FFF2-40B4-BE49-F238E27FC236}">
                  <a16:creationId xmlns:a16="http://schemas.microsoft.com/office/drawing/2014/main" id="{EC5558C7-C5A4-4FD1-5396-DBA61CF3270A}"/>
                </a:ext>
              </a:extLst>
            </p:cNvPr>
            <p:cNvSpPr txBox="1"/>
            <p:nvPr/>
          </p:nvSpPr>
          <p:spPr>
            <a:xfrm>
              <a:off x="3102771" y="3725285"/>
              <a:ext cx="2887163" cy="677108"/>
            </a:xfrm>
            <a:prstGeom prst="rect">
              <a:avLst/>
            </a:prstGeom>
            <a:noFill/>
          </p:spPr>
          <p:txBody>
            <a:bodyPr wrap="square" rtlCol="0">
              <a:spAutoFit/>
            </a:bodyPr>
            <a:lstStyle/>
            <a:p>
              <a:pPr defTabSz="685800" fontAlgn="base">
                <a:spcBef>
                  <a:spcPct val="0"/>
                </a:spcBef>
                <a:spcAft>
                  <a:spcPct val="0"/>
                </a:spcAft>
                <a:buSzPct val="100000"/>
              </a:pPr>
              <a:r>
                <a:rPr lang="en-GB" sz="1350" dirty="0">
                  <a:solidFill>
                    <a:prstClr val="black"/>
                  </a:solidFill>
                  <a:latin typeface="Arial" panose="020B0604020202020204" pitchFamily="34" charset="0"/>
                  <a:cs typeface="Arial" panose="020B0604020202020204" pitchFamily="34" charset="0"/>
                </a:rPr>
                <a:t>Neath Valley</a:t>
              </a:r>
            </a:p>
            <a:p>
              <a:pPr defTabSz="685800" fontAlgn="base">
                <a:spcBef>
                  <a:spcPct val="0"/>
                </a:spcBef>
                <a:spcAft>
                  <a:spcPct val="0"/>
                </a:spcAft>
                <a:buSzPct val="100000"/>
              </a:pPr>
              <a:r>
                <a:rPr lang="en-GB" sz="1350" dirty="0">
                  <a:solidFill>
                    <a:prstClr val="black"/>
                  </a:solidFill>
                  <a:latin typeface="Arial" panose="020B0604020202020204" pitchFamily="34" charset="0"/>
                  <a:cs typeface="Arial" panose="020B0604020202020204" pitchFamily="34" charset="0"/>
                </a:rPr>
                <a:t>July – September 2022</a:t>
              </a:r>
            </a:p>
          </p:txBody>
        </p:sp>
        <p:grpSp>
          <p:nvGrpSpPr>
            <p:cNvPr id="36" name="Group 35">
              <a:extLst>
                <a:ext uri="{FF2B5EF4-FFF2-40B4-BE49-F238E27FC236}">
                  <a16:creationId xmlns:a16="http://schemas.microsoft.com/office/drawing/2014/main" id="{95B05B91-8788-9346-3A83-9827D72A9B96}"/>
                </a:ext>
              </a:extLst>
            </p:cNvPr>
            <p:cNvGrpSpPr/>
            <p:nvPr/>
          </p:nvGrpSpPr>
          <p:grpSpPr>
            <a:xfrm>
              <a:off x="3998230" y="2102745"/>
              <a:ext cx="5907703" cy="4413278"/>
              <a:chOff x="3998230" y="2102745"/>
              <a:chExt cx="5907703" cy="4413278"/>
            </a:xfrm>
          </p:grpSpPr>
          <p:sp>
            <p:nvSpPr>
              <p:cNvPr id="26" name="Oval 25">
                <a:extLst>
                  <a:ext uri="{FF2B5EF4-FFF2-40B4-BE49-F238E27FC236}">
                    <a16:creationId xmlns:a16="http://schemas.microsoft.com/office/drawing/2014/main" id="{AD98A8F1-F2A0-3E61-74B7-6D043E5267B8}"/>
                  </a:ext>
                </a:extLst>
              </p:cNvPr>
              <p:cNvSpPr/>
              <p:nvPr/>
            </p:nvSpPr>
            <p:spPr>
              <a:xfrm>
                <a:off x="5751968" y="4712821"/>
                <a:ext cx="114301" cy="111918"/>
              </a:xfrm>
              <a:prstGeom prst="ellipse">
                <a:avLst/>
              </a:prstGeom>
              <a:solidFill>
                <a:srgbClr val="008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buSzPct val="100000"/>
                </a:pPr>
                <a:endParaRPr lang="en-GB" sz="1350" dirty="0">
                  <a:solidFill>
                    <a:prstClr val="white"/>
                  </a:solidFill>
                  <a:latin typeface="Calibri"/>
                  <a:cs typeface="Arial"/>
                </a:endParaRPr>
              </a:p>
            </p:txBody>
          </p:sp>
          <p:sp>
            <p:nvSpPr>
              <p:cNvPr id="16" name="TextBox 15">
                <a:extLst>
                  <a:ext uri="{FF2B5EF4-FFF2-40B4-BE49-F238E27FC236}">
                    <a16:creationId xmlns:a16="http://schemas.microsoft.com/office/drawing/2014/main" id="{23EEFBC4-81B8-4639-FC80-F032323A0914}"/>
                  </a:ext>
                </a:extLst>
              </p:cNvPr>
              <p:cNvSpPr txBox="1"/>
              <p:nvPr/>
            </p:nvSpPr>
            <p:spPr>
              <a:xfrm>
                <a:off x="8705784" y="5459844"/>
                <a:ext cx="1200149" cy="954108"/>
              </a:xfrm>
              <a:prstGeom prst="rect">
                <a:avLst/>
              </a:prstGeom>
              <a:noFill/>
            </p:spPr>
            <p:txBody>
              <a:bodyPr wrap="square" rtlCol="0">
                <a:spAutoFit/>
              </a:bodyPr>
              <a:lstStyle/>
              <a:p>
                <a:pPr defTabSz="685800" fontAlgn="base">
                  <a:spcBef>
                    <a:spcPct val="0"/>
                  </a:spcBef>
                  <a:spcAft>
                    <a:spcPct val="0"/>
                  </a:spcAft>
                  <a:buSzPct val="100000"/>
                </a:pPr>
                <a:r>
                  <a:rPr lang="en-GB" sz="1350" dirty="0">
                    <a:solidFill>
                      <a:prstClr val="black"/>
                    </a:solidFill>
                    <a:latin typeface="Arial" panose="020B0604020202020204" pitchFamily="34" charset="0"/>
                    <a:cs typeface="Arial" panose="020B0604020202020204" pitchFamily="34" charset="0"/>
                  </a:rPr>
                  <a:t>Cardiff,</a:t>
                </a:r>
              </a:p>
              <a:p>
                <a:pPr defTabSz="685800" fontAlgn="base">
                  <a:spcBef>
                    <a:spcPct val="0"/>
                  </a:spcBef>
                  <a:spcAft>
                    <a:spcPct val="0"/>
                  </a:spcAft>
                  <a:buSzPct val="100000"/>
                </a:pPr>
                <a:r>
                  <a:rPr lang="en-GB" sz="1350" dirty="0">
                    <a:solidFill>
                      <a:prstClr val="black"/>
                    </a:solidFill>
                    <a:latin typeface="Arial" panose="020B0604020202020204" pitchFamily="34" charset="0"/>
                    <a:cs typeface="Arial" panose="020B0604020202020204" pitchFamily="34" charset="0"/>
                  </a:rPr>
                  <a:t>July 2022</a:t>
                </a:r>
              </a:p>
            </p:txBody>
          </p:sp>
          <p:sp>
            <p:nvSpPr>
              <p:cNvPr id="6" name="Oval 5">
                <a:extLst>
                  <a:ext uri="{FF2B5EF4-FFF2-40B4-BE49-F238E27FC236}">
                    <a16:creationId xmlns:a16="http://schemas.microsoft.com/office/drawing/2014/main" id="{80F607D5-5AC9-B3D8-FF36-8EA2EAAA0EB9}"/>
                  </a:ext>
                </a:extLst>
              </p:cNvPr>
              <p:cNvSpPr/>
              <p:nvPr/>
            </p:nvSpPr>
            <p:spPr>
              <a:xfrm>
                <a:off x="6596416" y="2235630"/>
                <a:ext cx="114300" cy="12144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685800" fontAlgn="base">
                  <a:spcBef>
                    <a:spcPct val="0"/>
                  </a:spcBef>
                  <a:spcAft>
                    <a:spcPct val="0"/>
                  </a:spcAft>
                  <a:buSzPct val="100000"/>
                </a:pPr>
                <a:endParaRPr lang="en-GB" sz="1350">
                  <a:solidFill>
                    <a:prstClr val="white"/>
                  </a:solidFill>
                  <a:latin typeface="Calibri"/>
                  <a:cs typeface="Arial"/>
                </a:endParaRPr>
              </a:p>
            </p:txBody>
          </p:sp>
          <p:sp>
            <p:nvSpPr>
              <p:cNvPr id="8" name="Oval 7">
                <a:extLst>
                  <a:ext uri="{FF2B5EF4-FFF2-40B4-BE49-F238E27FC236}">
                    <a16:creationId xmlns:a16="http://schemas.microsoft.com/office/drawing/2014/main" id="{607EFB1B-F971-B3BD-27EF-C5D4330D46A3}"/>
                  </a:ext>
                </a:extLst>
              </p:cNvPr>
              <p:cNvSpPr/>
              <p:nvPr/>
            </p:nvSpPr>
            <p:spPr>
              <a:xfrm>
                <a:off x="6536053" y="5959624"/>
                <a:ext cx="114300" cy="12144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685800" fontAlgn="base">
                  <a:spcBef>
                    <a:spcPct val="0"/>
                  </a:spcBef>
                  <a:spcAft>
                    <a:spcPct val="0"/>
                  </a:spcAft>
                  <a:buSzPct val="100000"/>
                </a:pPr>
                <a:endParaRPr lang="en-GB" sz="1350">
                  <a:solidFill>
                    <a:prstClr val="white"/>
                  </a:solidFill>
                  <a:latin typeface="Calibri"/>
                  <a:cs typeface="Arial"/>
                </a:endParaRPr>
              </a:p>
            </p:txBody>
          </p:sp>
          <p:sp>
            <p:nvSpPr>
              <p:cNvPr id="9" name="Oval 8">
                <a:extLst>
                  <a:ext uri="{FF2B5EF4-FFF2-40B4-BE49-F238E27FC236}">
                    <a16:creationId xmlns:a16="http://schemas.microsoft.com/office/drawing/2014/main" id="{54C331F6-F099-B739-FD04-570FE5755015}"/>
                  </a:ext>
                </a:extLst>
              </p:cNvPr>
              <p:cNvSpPr/>
              <p:nvPr/>
            </p:nvSpPr>
            <p:spPr>
              <a:xfrm>
                <a:off x="6663668" y="5793198"/>
                <a:ext cx="114300" cy="12144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685800" fontAlgn="base">
                  <a:spcBef>
                    <a:spcPct val="0"/>
                  </a:spcBef>
                  <a:spcAft>
                    <a:spcPct val="0"/>
                  </a:spcAft>
                  <a:buSzPct val="100000"/>
                </a:pPr>
                <a:endParaRPr lang="en-GB" sz="1350">
                  <a:solidFill>
                    <a:prstClr val="white"/>
                  </a:solidFill>
                  <a:latin typeface="Calibri"/>
                  <a:cs typeface="Arial"/>
                </a:endParaRPr>
              </a:p>
            </p:txBody>
          </p:sp>
          <p:sp>
            <p:nvSpPr>
              <p:cNvPr id="11" name="Oval 10">
                <a:extLst>
                  <a:ext uri="{FF2B5EF4-FFF2-40B4-BE49-F238E27FC236}">
                    <a16:creationId xmlns:a16="http://schemas.microsoft.com/office/drawing/2014/main" id="{0A1CA62F-BEFA-258C-5945-8E8DB0FA5322}"/>
                  </a:ext>
                </a:extLst>
              </p:cNvPr>
              <p:cNvSpPr/>
              <p:nvPr/>
            </p:nvSpPr>
            <p:spPr>
              <a:xfrm>
                <a:off x="7543462" y="6394578"/>
                <a:ext cx="114300" cy="12144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685800" fontAlgn="base">
                  <a:spcBef>
                    <a:spcPct val="0"/>
                  </a:spcBef>
                  <a:spcAft>
                    <a:spcPct val="0"/>
                  </a:spcAft>
                  <a:buSzPct val="100000"/>
                </a:pPr>
                <a:endParaRPr lang="en-GB" sz="1350">
                  <a:solidFill>
                    <a:prstClr val="white"/>
                  </a:solidFill>
                  <a:latin typeface="Calibri"/>
                  <a:cs typeface="Arial"/>
                </a:endParaRPr>
              </a:p>
            </p:txBody>
          </p:sp>
          <p:cxnSp>
            <p:nvCxnSpPr>
              <p:cNvPr id="18" name="Straight Arrow Connector 17">
                <a:extLst>
                  <a:ext uri="{FF2B5EF4-FFF2-40B4-BE49-F238E27FC236}">
                    <a16:creationId xmlns:a16="http://schemas.microsoft.com/office/drawing/2014/main" id="{B5AA7E5D-F337-E490-1BE8-07958C1273D8}"/>
                  </a:ext>
                </a:extLst>
              </p:cNvPr>
              <p:cNvCxnSpPr>
                <a:cxnSpLocks/>
              </p:cNvCxnSpPr>
              <p:nvPr/>
            </p:nvCxnSpPr>
            <p:spPr>
              <a:xfrm flipH="1">
                <a:off x="6816781" y="2102745"/>
                <a:ext cx="2081892" cy="206006"/>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6990378-D682-95EE-211B-75E3BA1DA9FE}"/>
                  </a:ext>
                </a:extLst>
              </p:cNvPr>
              <p:cNvCxnSpPr>
                <a:cxnSpLocks/>
              </p:cNvCxnSpPr>
              <p:nvPr/>
            </p:nvCxnSpPr>
            <p:spPr>
              <a:xfrm>
                <a:off x="3998230" y="5483583"/>
                <a:ext cx="2473783" cy="50533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6A7824E-13C0-7715-47BB-6AFB9FE4A5D1}"/>
                  </a:ext>
                </a:extLst>
              </p:cNvPr>
              <p:cNvCxnSpPr>
                <a:cxnSpLocks/>
              </p:cNvCxnSpPr>
              <p:nvPr/>
            </p:nvCxnSpPr>
            <p:spPr>
              <a:xfrm>
                <a:off x="5493326" y="4382263"/>
                <a:ext cx="1123336" cy="135399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E2DE84F5-DDA2-A8A6-B148-AD7A03685A0C}"/>
                  </a:ext>
                </a:extLst>
              </p:cNvPr>
              <p:cNvSpPr/>
              <p:nvPr/>
            </p:nvSpPr>
            <p:spPr>
              <a:xfrm>
                <a:off x="7911762" y="6206236"/>
                <a:ext cx="114301" cy="89406"/>
              </a:xfrm>
              <a:prstGeom prst="ellipse">
                <a:avLst/>
              </a:prstGeom>
              <a:solidFill>
                <a:srgbClr val="008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buSzPct val="100000"/>
                </a:pPr>
                <a:endParaRPr lang="en-GB" sz="1350">
                  <a:solidFill>
                    <a:prstClr val="white"/>
                  </a:solidFill>
                  <a:latin typeface="Calibri"/>
                  <a:cs typeface="Arial"/>
                </a:endParaRPr>
              </a:p>
            </p:txBody>
          </p:sp>
          <p:sp>
            <p:nvSpPr>
              <p:cNvPr id="23" name="Oval 22">
                <a:extLst>
                  <a:ext uri="{FF2B5EF4-FFF2-40B4-BE49-F238E27FC236}">
                    <a16:creationId xmlns:a16="http://schemas.microsoft.com/office/drawing/2014/main" id="{D5160284-2F56-D18B-C048-A68A438050EF}"/>
                  </a:ext>
                </a:extLst>
              </p:cNvPr>
              <p:cNvSpPr/>
              <p:nvPr/>
            </p:nvSpPr>
            <p:spPr>
              <a:xfrm>
                <a:off x="8245137" y="5703792"/>
                <a:ext cx="114301" cy="89406"/>
              </a:xfrm>
              <a:prstGeom prst="ellipse">
                <a:avLst/>
              </a:prstGeom>
              <a:solidFill>
                <a:srgbClr val="008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buSzPct val="100000"/>
                </a:pPr>
                <a:endParaRPr lang="en-GB" sz="1350">
                  <a:solidFill>
                    <a:prstClr val="white"/>
                  </a:solidFill>
                  <a:latin typeface="Calibri"/>
                  <a:cs typeface="Arial"/>
                </a:endParaRPr>
              </a:p>
            </p:txBody>
          </p:sp>
          <p:cxnSp>
            <p:nvCxnSpPr>
              <p:cNvPr id="24" name="Straight Arrow Connector 23">
                <a:extLst>
                  <a:ext uri="{FF2B5EF4-FFF2-40B4-BE49-F238E27FC236}">
                    <a16:creationId xmlns:a16="http://schemas.microsoft.com/office/drawing/2014/main" id="{F015C207-CB0B-1F28-F7D0-D1E8CB0F075E}"/>
                  </a:ext>
                </a:extLst>
              </p:cNvPr>
              <p:cNvCxnSpPr>
                <a:cxnSpLocks/>
              </p:cNvCxnSpPr>
              <p:nvPr/>
            </p:nvCxnSpPr>
            <p:spPr>
              <a:xfrm flipH="1">
                <a:off x="7681558" y="5959624"/>
                <a:ext cx="893138" cy="434954"/>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82498100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ECAF6-EC2D-401E-AA34-930D67F50352}"/>
              </a:ext>
            </a:extLst>
          </p:cNvPr>
          <p:cNvSpPr>
            <a:spLocks noGrp="1"/>
          </p:cNvSpPr>
          <p:nvPr>
            <p:ph type="title"/>
          </p:nvPr>
        </p:nvSpPr>
        <p:spPr/>
        <p:txBody>
          <a:bodyPr/>
          <a:lstStyle/>
          <a:p>
            <a:r>
              <a:rPr lang="en-GB">
                <a:ea typeface="+mj-lt"/>
                <a:cs typeface="+mj-lt"/>
              </a:rPr>
              <a:t>Discolouration rate 2022</a:t>
            </a:r>
            <a:endParaRPr lang="en-US"/>
          </a:p>
        </p:txBody>
      </p:sp>
      <p:pic>
        <p:nvPicPr>
          <p:cNvPr id="6" name="Graphic 5">
            <a:extLst>
              <a:ext uri="{FF2B5EF4-FFF2-40B4-BE49-F238E27FC236}">
                <a16:creationId xmlns:a16="http://schemas.microsoft.com/office/drawing/2014/main" id="{99D7E8E8-9C5F-D794-3C47-0AEBBAED5D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1707" y="945395"/>
            <a:ext cx="7833014" cy="3855158"/>
          </a:xfrm>
          <a:prstGeom prst="rect">
            <a:avLst/>
          </a:prstGeom>
        </p:spPr>
      </p:pic>
    </p:spTree>
    <p:extLst>
      <p:ext uri="{BB962C8B-B14F-4D97-AF65-F5344CB8AC3E}">
        <p14:creationId xmlns:p14="http://schemas.microsoft.com/office/powerpoint/2010/main" val="416392660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E64C02B-8590-B11C-A28B-DD21008546EC}"/>
              </a:ext>
            </a:extLst>
          </p:cNvPr>
          <p:cNvSpPr>
            <a:spLocks noGrp="1"/>
          </p:cNvSpPr>
          <p:nvPr>
            <p:ph type="title"/>
          </p:nvPr>
        </p:nvSpPr>
        <p:spPr>
          <a:xfrm>
            <a:off x="0" y="1"/>
            <a:ext cx="9144000" cy="897731"/>
          </a:xfrm>
        </p:spPr>
        <p:txBody>
          <a:bodyPr wrap="square" anchor="ctr">
            <a:normAutofit/>
          </a:bodyPr>
          <a:lstStyle/>
          <a:p>
            <a:r>
              <a:rPr lang="en-US"/>
              <a:t>DWR </a:t>
            </a:r>
            <a:r>
              <a:rPr lang="en-US" err="1"/>
              <a:t>discolouration</a:t>
            </a:r>
            <a:r>
              <a:rPr lang="en-US"/>
              <a:t> rate per 1000</a:t>
            </a:r>
          </a:p>
        </p:txBody>
      </p:sp>
      <p:pic>
        <p:nvPicPr>
          <p:cNvPr id="6" name="Picture 5" descr="A graph with numbers and a red line&#10;&#10;Description automatically generated">
            <a:extLst>
              <a:ext uri="{FF2B5EF4-FFF2-40B4-BE49-F238E27FC236}">
                <a16:creationId xmlns:a16="http://schemas.microsoft.com/office/drawing/2014/main" id="{9ADCF01B-7E71-8A7B-E61D-16DA989DADD7}"/>
              </a:ext>
            </a:extLst>
          </p:cNvPr>
          <p:cNvPicPr>
            <a:picLocks noChangeAspect="1"/>
          </p:cNvPicPr>
          <p:nvPr/>
        </p:nvPicPr>
        <p:blipFill>
          <a:blip r:embed="rId2"/>
          <a:stretch>
            <a:fillRect/>
          </a:stretch>
        </p:blipFill>
        <p:spPr>
          <a:xfrm>
            <a:off x="1556666" y="1059582"/>
            <a:ext cx="6030669" cy="3618402"/>
          </a:xfrm>
          <a:prstGeom prst="rect">
            <a:avLst/>
          </a:prstGeom>
          <a:noFill/>
        </p:spPr>
      </p:pic>
    </p:spTree>
    <p:extLst>
      <p:ext uri="{BB962C8B-B14F-4D97-AF65-F5344CB8AC3E}">
        <p14:creationId xmlns:p14="http://schemas.microsoft.com/office/powerpoint/2010/main" val="10256216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3848" y="267494"/>
            <a:ext cx="2592288" cy="720080"/>
          </a:xfrm>
        </p:spPr>
        <p:txBody>
          <a:bodyPr anchor="t"/>
          <a:lstStyle/>
          <a:p>
            <a:r>
              <a:rPr lang="en-GB" sz="4400" dirty="0">
                <a:solidFill>
                  <a:srgbClr val="00B0F0"/>
                </a:solidFill>
              </a:rPr>
              <a:t>Agenda</a:t>
            </a:r>
          </a:p>
        </p:txBody>
      </p:sp>
      <p:pic>
        <p:nvPicPr>
          <p:cNvPr id="5" name="Picture 4">
            <a:extLst>
              <a:ext uri="{FF2B5EF4-FFF2-40B4-BE49-F238E27FC236}">
                <a16:creationId xmlns:a16="http://schemas.microsoft.com/office/drawing/2014/main" id="{7BEB4A10-89C7-E309-490D-3BCBDDF8B88C}"/>
              </a:ext>
            </a:extLst>
          </p:cNvPr>
          <p:cNvPicPr>
            <a:picLocks noChangeAspect="1"/>
          </p:cNvPicPr>
          <p:nvPr/>
        </p:nvPicPr>
        <p:blipFill>
          <a:blip r:embed="rId2"/>
          <a:stretch>
            <a:fillRect/>
          </a:stretch>
        </p:blipFill>
        <p:spPr>
          <a:xfrm>
            <a:off x="1619672" y="1059582"/>
            <a:ext cx="5917601" cy="3816424"/>
          </a:xfrm>
          <a:prstGeom prst="rect">
            <a:avLst/>
          </a:prstGeom>
        </p:spPr>
      </p:pic>
    </p:spTree>
    <p:extLst>
      <p:ext uri="{BB962C8B-B14F-4D97-AF65-F5344CB8AC3E}">
        <p14:creationId xmlns:p14="http://schemas.microsoft.com/office/powerpoint/2010/main" val="9805817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70F07-DD59-4FB0-78D9-8EA326F038BF}"/>
              </a:ext>
            </a:extLst>
          </p:cNvPr>
          <p:cNvSpPr>
            <a:spLocks noGrp="1"/>
          </p:cNvSpPr>
          <p:nvPr>
            <p:ph type="title"/>
          </p:nvPr>
        </p:nvSpPr>
        <p:spPr>
          <a:xfrm>
            <a:off x="0" y="1"/>
            <a:ext cx="9144000" cy="897731"/>
          </a:xfrm>
        </p:spPr>
        <p:txBody>
          <a:bodyPr wrap="square" anchor="ctr">
            <a:normAutofit/>
          </a:bodyPr>
          <a:lstStyle/>
          <a:p>
            <a:r>
              <a:rPr lang="en-GB" dirty="0"/>
              <a:t>HDC discolouration rate per 1000</a:t>
            </a:r>
          </a:p>
        </p:txBody>
      </p:sp>
      <p:grpSp>
        <p:nvGrpSpPr>
          <p:cNvPr id="7" name="Group 6">
            <a:extLst>
              <a:ext uri="{FF2B5EF4-FFF2-40B4-BE49-F238E27FC236}">
                <a16:creationId xmlns:a16="http://schemas.microsoft.com/office/drawing/2014/main" id="{1433E422-AD6D-3464-5ED9-FC106097F650}"/>
              </a:ext>
            </a:extLst>
          </p:cNvPr>
          <p:cNvGrpSpPr/>
          <p:nvPr/>
        </p:nvGrpSpPr>
        <p:grpSpPr>
          <a:xfrm>
            <a:off x="1556666" y="1059582"/>
            <a:ext cx="6030669" cy="3618402"/>
            <a:chOff x="2075554" y="1412776"/>
            <a:chExt cx="8040892" cy="4824536"/>
          </a:xfrm>
        </p:grpSpPr>
        <p:pic>
          <p:nvPicPr>
            <p:cNvPr id="3" name="Picture 2" descr="A graph with numbers and a red line&#10;&#10;Description automatically generated">
              <a:extLst>
                <a:ext uri="{FF2B5EF4-FFF2-40B4-BE49-F238E27FC236}">
                  <a16:creationId xmlns:a16="http://schemas.microsoft.com/office/drawing/2014/main" id="{D47CDF12-16FC-3213-C1CD-434E7BB42280}"/>
                </a:ext>
              </a:extLst>
            </p:cNvPr>
            <p:cNvPicPr>
              <a:picLocks noChangeAspect="1"/>
            </p:cNvPicPr>
            <p:nvPr/>
          </p:nvPicPr>
          <p:blipFill>
            <a:blip r:embed="rId2"/>
            <a:stretch>
              <a:fillRect/>
            </a:stretch>
          </p:blipFill>
          <p:spPr>
            <a:xfrm>
              <a:off x="2075554" y="1412776"/>
              <a:ext cx="8040892" cy="4824536"/>
            </a:xfrm>
            <a:prstGeom prst="rect">
              <a:avLst/>
            </a:prstGeom>
            <a:noFill/>
          </p:spPr>
        </p:pic>
        <p:grpSp>
          <p:nvGrpSpPr>
            <p:cNvPr id="4" name="Group 3">
              <a:extLst>
                <a:ext uri="{FF2B5EF4-FFF2-40B4-BE49-F238E27FC236}">
                  <a16:creationId xmlns:a16="http://schemas.microsoft.com/office/drawing/2014/main" id="{C278B97C-3A93-8387-7DC3-B3DF13A07243}"/>
                </a:ext>
              </a:extLst>
            </p:cNvPr>
            <p:cNvGrpSpPr/>
            <p:nvPr/>
          </p:nvGrpSpPr>
          <p:grpSpPr>
            <a:xfrm>
              <a:off x="5417489" y="2715038"/>
              <a:ext cx="2743200" cy="1110006"/>
              <a:chOff x="5552661" y="1416258"/>
              <a:chExt cx="2743200" cy="1110006"/>
            </a:xfrm>
          </p:grpSpPr>
          <p:pic>
            <p:nvPicPr>
              <p:cNvPr id="5" name="Picture 4" descr="A green arrow pointing to a black background&#10;&#10;Description automatically generated">
                <a:extLst>
                  <a:ext uri="{FF2B5EF4-FFF2-40B4-BE49-F238E27FC236}">
                    <a16:creationId xmlns:a16="http://schemas.microsoft.com/office/drawing/2014/main" id="{0E3EC05B-5AB1-66F1-5A39-9B761CF433ED}"/>
                  </a:ext>
                </a:extLst>
              </p:cNvPr>
              <p:cNvPicPr>
                <a:picLocks noChangeAspect="1"/>
              </p:cNvPicPr>
              <p:nvPr/>
            </p:nvPicPr>
            <p:blipFill>
              <a:blip r:embed="rId3"/>
              <a:stretch>
                <a:fillRect/>
              </a:stretch>
            </p:blipFill>
            <p:spPr>
              <a:xfrm>
                <a:off x="5552661" y="1416258"/>
                <a:ext cx="2743200" cy="1110006"/>
              </a:xfrm>
              <a:prstGeom prst="rect">
                <a:avLst/>
              </a:prstGeom>
            </p:spPr>
          </p:pic>
          <p:pic>
            <p:nvPicPr>
              <p:cNvPr id="6" name="Picture 5" descr="A close-up of a calendar&#10;&#10;Description automatically generated">
                <a:extLst>
                  <a:ext uri="{FF2B5EF4-FFF2-40B4-BE49-F238E27FC236}">
                    <a16:creationId xmlns:a16="http://schemas.microsoft.com/office/drawing/2014/main" id="{88D09795-064A-FD65-D798-FB8E7BC505E6}"/>
                  </a:ext>
                </a:extLst>
              </p:cNvPr>
              <p:cNvPicPr>
                <a:picLocks noChangeAspect="1"/>
              </p:cNvPicPr>
              <p:nvPr/>
            </p:nvPicPr>
            <p:blipFill>
              <a:blip r:embed="rId4"/>
              <a:stretch>
                <a:fillRect/>
              </a:stretch>
            </p:blipFill>
            <p:spPr>
              <a:xfrm>
                <a:off x="5652052" y="1477649"/>
                <a:ext cx="2500243" cy="578616"/>
              </a:xfrm>
              <a:prstGeom prst="rect">
                <a:avLst/>
              </a:prstGeom>
            </p:spPr>
          </p:pic>
        </p:grpSp>
      </p:grpSp>
    </p:spTree>
    <p:extLst>
      <p:ext uri="{BB962C8B-B14F-4D97-AF65-F5344CB8AC3E}">
        <p14:creationId xmlns:p14="http://schemas.microsoft.com/office/powerpoint/2010/main" val="361073302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6507A-B3E9-6E01-125F-5AB96C672325}"/>
              </a:ext>
            </a:extLst>
          </p:cNvPr>
          <p:cNvSpPr>
            <a:spLocks noGrp="1"/>
          </p:cNvSpPr>
          <p:nvPr>
            <p:ph type="title"/>
          </p:nvPr>
        </p:nvSpPr>
        <p:spPr>
          <a:xfrm>
            <a:off x="0" y="4"/>
            <a:ext cx="9144000" cy="897731"/>
          </a:xfrm>
        </p:spPr>
        <p:txBody>
          <a:bodyPr wrap="square" anchor="ctr">
            <a:normAutofit/>
          </a:bodyPr>
          <a:lstStyle/>
          <a:p>
            <a:pPr>
              <a:lnSpc>
                <a:spcPct val="90000"/>
              </a:lnSpc>
            </a:pPr>
            <a:r>
              <a:rPr lang="en-GB" dirty="0"/>
              <a:t>Wales area Iron breaches</a:t>
            </a:r>
            <a:endParaRPr lang="en-GB" sz="2775" dirty="0"/>
          </a:p>
        </p:txBody>
      </p:sp>
      <p:pic>
        <p:nvPicPr>
          <p:cNvPr id="6" name="Picture 5">
            <a:extLst>
              <a:ext uri="{FF2B5EF4-FFF2-40B4-BE49-F238E27FC236}">
                <a16:creationId xmlns:a16="http://schemas.microsoft.com/office/drawing/2014/main" id="{B2E76362-7A82-6C43-6734-C63A4B5E54CF}"/>
              </a:ext>
            </a:extLst>
          </p:cNvPr>
          <p:cNvPicPr>
            <a:picLocks noChangeAspect="1"/>
          </p:cNvPicPr>
          <p:nvPr/>
        </p:nvPicPr>
        <p:blipFill>
          <a:blip r:embed="rId3"/>
          <a:stretch>
            <a:fillRect/>
          </a:stretch>
        </p:blipFill>
        <p:spPr>
          <a:xfrm>
            <a:off x="1202820" y="1005576"/>
            <a:ext cx="6738363" cy="3672408"/>
          </a:xfrm>
          <a:prstGeom prst="rect">
            <a:avLst/>
          </a:prstGeom>
          <a:noFill/>
        </p:spPr>
      </p:pic>
    </p:spTree>
    <p:extLst>
      <p:ext uri="{BB962C8B-B14F-4D97-AF65-F5344CB8AC3E}">
        <p14:creationId xmlns:p14="http://schemas.microsoft.com/office/powerpoint/2010/main" val="64052245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ECAF6-EC2D-401E-AA34-930D67F50352}"/>
              </a:ext>
            </a:extLst>
          </p:cNvPr>
          <p:cNvSpPr>
            <a:spLocks noGrp="1"/>
          </p:cNvSpPr>
          <p:nvPr>
            <p:ph type="title"/>
          </p:nvPr>
        </p:nvSpPr>
        <p:spPr/>
        <p:txBody>
          <a:bodyPr/>
          <a:lstStyle/>
          <a:p>
            <a:r>
              <a:rPr lang="en-GB">
                <a:ea typeface="+mj-lt"/>
                <a:cs typeface="+mj-lt"/>
              </a:rPr>
              <a:t>Taste and odour rate 2022</a:t>
            </a:r>
            <a:endParaRPr lang="en-GB">
              <a:highlight>
                <a:srgbClr val="FFFF00"/>
              </a:highlight>
              <a:cs typeface="Calibri"/>
            </a:endParaRPr>
          </a:p>
        </p:txBody>
      </p:sp>
      <p:pic>
        <p:nvPicPr>
          <p:cNvPr id="4" name="Picture 3" descr="A graph of the number of companies in england&#10;&#10;Description automatically generated">
            <a:extLst>
              <a:ext uri="{FF2B5EF4-FFF2-40B4-BE49-F238E27FC236}">
                <a16:creationId xmlns:a16="http://schemas.microsoft.com/office/drawing/2014/main" id="{497579FD-ED3C-55A3-6555-FAC6C35A943F}"/>
              </a:ext>
            </a:extLst>
          </p:cNvPr>
          <p:cNvPicPr>
            <a:picLocks noChangeAspect="1"/>
          </p:cNvPicPr>
          <p:nvPr/>
        </p:nvPicPr>
        <p:blipFill>
          <a:blip r:embed="rId2"/>
          <a:stretch>
            <a:fillRect/>
          </a:stretch>
        </p:blipFill>
        <p:spPr>
          <a:xfrm>
            <a:off x="1115616" y="909473"/>
            <a:ext cx="7101847" cy="3859535"/>
          </a:xfrm>
          <a:prstGeom prst="rect">
            <a:avLst/>
          </a:prstGeom>
        </p:spPr>
      </p:pic>
    </p:spTree>
    <p:extLst>
      <p:ext uri="{BB962C8B-B14F-4D97-AF65-F5344CB8AC3E}">
        <p14:creationId xmlns:p14="http://schemas.microsoft.com/office/powerpoint/2010/main" val="299353656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F8BD1-A5D3-79A4-AEF6-7AC26FD09E57}"/>
              </a:ext>
            </a:extLst>
          </p:cNvPr>
          <p:cNvSpPr>
            <a:spLocks noGrp="1"/>
          </p:cNvSpPr>
          <p:nvPr>
            <p:ph type="title"/>
          </p:nvPr>
        </p:nvSpPr>
        <p:spPr>
          <a:xfrm>
            <a:off x="0" y="6"/>
            <a:ext cx="9144000" cy="897731"/>
          </a:xfrm>
        </p:spPr>
        <p:txBody>
          <a:bodyPr wrap="square" anchor="ctr">
            <a:normAutofit/>
          </a:bodyPr>
          <a:lstStyle/>
          <a:p>
            <a:r>
              <a:rPr lang="en-GB"/>
              <a:t> DWR taste and odour contacts</a:t>
            </a:r>
          </a:p>
        </p:txBody>
      </p:sp>
      <p:pic>
        <p:nvPicPr>
          <p:cNvPr id="5" name="Picture 4">
            <a:extLst>
              <a:ext uri="{FF2B5EF4-FFF2-40B4-BE49-F238E27FC236}">
                <a16:creationId xmlns:a16="http://schemas.microsoft.com/office/drawing/2014/main" id="{D94A0595-1A5E-4575-9846-489D059CCCE9}"/>
              </a:ext>
            </a:extLst>
          </p:cNvPr>
          <p:cNvPicPr>
            <a:picLocks noChangeAspect="1"/>
          </p:cNvPicPr>
          <p:nvPr/>
        </p:nvPicPr>
        <p:blipFill>
          <a:blip r:embed="rId2"/>
          <a:stretch>
            <a:fillRect/>
          </a:stretch>
        </p:blipFill>
        <p:spPr>
          <a:xfrm>
            <a:off x="985764" y="1059582"/>
            <a:ext cx="7172476" cy="3618402"/>
          </a:xfrm>
          <a:prstGeom prst="rect">
            <a:avLst/>
          </a:prstGeom>
          <a:noFill/>
        </p:spPr>
      </p:pic>
    </p:spTree>
    <p:extLst>
      <p:ext uri="{BB962C8B-B14F-4D97-AF65-F5344CB8AC3E}">
        <p14:creationId xmlns:p14="http://schemas.microsoft.com/office/powerpoint/2010/main" val="289320121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042D7-5B23-8B06-3CB9-E88D48F4E39E}"/>
              </a:ext>
            </a:extLst>
          </p:cNvPr>
          <p:cNvSpPr>
            <a:spLocks noGrp="1"/>
          </p:cNvSpPr>
          <p:nvPr>
            <p:ph type="title"/>
          </p:nvPr>
        </p:nvSpPr>
        <p:spPr>
          <a:xfrm>
            <a:off x="0" y="6"/>
            <a:ext cx="9144000" cy="897731"/>
          </a:xfrm>
        </p:spPr>
        <p:txBody>
          <a:bodyPr wrap="square" anchor="ctr">
            <a:normAutofit/>
          </a:bodyPr>
          <a:lstStyle/>
          <a:p>
            <a:r>
              <a:rPr lang="en-GB"/>
              <a:t>HDC taste and odour contacts</a:t>
            </a:r>
          </a:p>
        </p:txBody>
      </p:sp>
      <p:pic>
        <p:nvPicPr>
          <p:cNvPr id="3" name="Picture 2">
            <a:extLst>
              <a:ext uri="{FF2B5EF4-FFF2-40B4-BE49-F238E27FC236}">
                <a16:creationId xmlns:a16="http://schemas.microsoft.com/office/drawing/2014/main" id="{DFEBC7B9-BC8D-16A1-9FEA-F3FC3673DDEC}"/>
              </a:ext>
            </a:extLst>
          </p:cNvPr>
          <p:cNvPicPr>
            <a:picLocks noChangeAspect="1"/>
          </p:cNvPicPr>
          <p:nvPr/>
        </p:nvPicPr>
        <p:blipFill>
          <a:blip r:embed="rId2"/>
          <a:stretch>
            <a:fillRect/>
          </a:stretch>
        </p:blipFill>
        <p:spPr>
          <a:xfrm>
            <a:off x="985764" y="1059582"/>
            <a:ext cx="7172476" cy="3618402"/>
          </a:xfrm>
          <a:prstGeom prst="rect">
            <a:avLst/>
          </a:prstGeom>
          <a:noFill/>
        </p:spPr>
      </p:pic>
    </p:spTree>
    <p:extLst>
      <p:ext uri="{BB962C8B-B14F-4D97-AF65-F5344CB8AC3E}">
        <p14:creationId xmlns:p14="http://schemas.microsoft.com/office/powerpoint/2010/main" val="113624906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A3B28-B582-4288-9E34-2FB3AFA0676E}"/>
              </a:ext>
            </a:extLst>
          </p:cNvPr>
          <p:cNvSpPr>
            <a:spLocks noGrp="1"/>
          </p:cNvSpPr>
          <p:nvPr>
            <p:ph type="title"/>
          </p:nvPr>
        </p:nvSpPr>
        <p:spPr/>
        <p:txBody>
          <a:bodyPr/>
          <a:lstStyle/>
          <a:p>
            <a:pPr defTabSz="685800">
              <a:buSzTx/>
              <a:defRPr/>
            </a:pPr>
            <a:r>
              <a:rPr lang="en-US" sz="2700">
                <a:solidFill>
                  <a:prstClr val="white"/>
                </a:solidFill>
                <a:latin typeface="Calibri"/>
                <a:ea typeface="MS PGothic" pitchFamily="34" charset="-128"/>
              </a:rPr>
              <a:t>Water Quality Impacts: Asset Health and Rain</a:t>
            </a:r>
          </a:p>
        </p:txBody>
      </p:sp>
      <p:pic>
        <p:nvPicPr>
          <p:cNvPr id="4" name="Picture 3">
            <a:extLst>
              <a:ext uri="{FF2B5EF4-FFF2-40B4-BE49-F238E27FC236}">
                <a16:creationId xmlns:a16="http://schemas.microsoft.com/office/drawing/2014/main" id="{BE6CB968-C2B7-5514-AFEF-94E9A1D151DC}"/>
              </a:ext>
            </a:extLst>
          </p:cNvPr>
          <p:cNvPicPr>
            <a:picLocks noChangeAspect="1"/>
          </p:cNvPicPr>
          <p:nvPr/>
        </p:nvPicPr>
        <p:blipFill>
          <a:blip r:embed="rId3"/>
          <a:stretch>
            <a:fillRect/>
          </a:stretch>
        </p:blipFill>
        <p:spPr>
          <a:xfrm>
            <a:off x="4882527" y="882023"/>
            <a:ext cx="4261473" cy="4261473"/>
          </a:xfrm>
          <a:prstGeom prst="rect">
            <a:avLst/>
          </a:prstGeom>
        </p:spPr>
      </p:pic>
      <p:sp>
        <p:nvSpPr>
          <p:cNvPr id="5" name="TextBox 4">
            <a:extLst>
              <a:ext uri="{FF2B5EF4-FFF2-40B4-BE49-F238E27FC236}">
                <a16:creationId xmlns:a16="http://schemas.microsoft.com/office/drawing/2014/main" id="{CDE26826-136D-625C-5637-17934C5FEC7E}"/>
              </a:ext>
            </a:extLst>
          </p:cNvPr>
          <p:cNvSpPr txBox="1"/>
          <p:nvPr/>
        </p:nvSpPr>
        <p:spPr>
          <a:xfrm>
            <a:off x="71092" y="935616"/>
            <a:ext cx="4747092" cy="3573286"/>
          </a:xfrm>
          <a:prstGeom prst="rect">
            <a:avLst/>
          </a:prstGeom>
          <a:noFill/>
        </p:spPr>
        <p:txBody>
          <a:bodyPr wrap="square" lIns="68580" tIns="34290" rIns="68580" bIns="34290" anchor="t">
            <a:spAutoFit/>
          </a:bodyPr>
          <a:lstStyle/>
          <a:p>
            <a:pPr marL="557213" lvl="1" indent="-214313" defTabSz="685800" fontAlgn="base">
              <a:spcBef>
                <a:spcPct val="20000"/>
              </a:spcBef>
              <a:spcAft>
                <a:spcPct val="0"/>
              </a:spcAft>
              <a:buSzPct val="100000"/>
              <a:buFont typeface="Arial" panose="020B0604020202020204" pitchFamily="34" charset="0"/>
              <a:buChar char="•"/>
            </a:pPr>
            <a:r>
              <a:rPr lang="en-GB" sz="1725">
                <a:solidFill>
                  <a:srgbClr val="000000"/>
                </a:solidFill>
                <a:latin typeface="Calibri"/>
                <a:cs typeface="Times New Roman"/>
              </a:rPr>
              <a:t>According to the Meteorological Office, in 2019 Cheshire received more than twice the average rainfall in a month (219%). Other counties in central and northern England, including Lancashire, Staffordshire, Derbyshire and Leicestershire, also received more than one-and-a-half times the month’s typical rainfall</a:t>
            </a:r>
          </a:p>
          <a:p>
            <a:pPr marL="557213" lvl="1" indent="-214313" defTabSz="685800" fontAlgn="base">
              <a:spcBef>
                <a:spcPct val="20000"/>
              </a:spcBef>
              <a:spcAft>
                <a:spcPct val="0"/>
              </a:spcAft>
              <a:buSzPct val="100000"/>
              <a:buFont typeface="Arial" panose="020B0604020202020204" pitchFamily="34" charset="0"/>
              <a:buChar char="•"/>
            </a:pPr>
            <a:r>
              <a:rPr lang="en-GB" sz="1725">
                <a:solidFill>
                  <a:srgbClr val="000000"/>
                </a:solidFill>
                <a:latin typeface="Calibri"/>
                <a:cs typeface="Times New Roman"/>
              </a:rPr>
              <a:t>In 2019 out of the 96 coliform failures during the year, 50 were detected in the third quarter of the year in Service Reservoirs. Such a notable number reflected the meteorological conditions during this period.</a:t>
            </a:r>
          </a:p>
        </p:txBody>
      </p:sp>
    </p:spTree>
    <p:extLst>
      <p:ext uri="{BB962C8B-B14F-4D97-AF65-F5344CB8AC3E}">
        <p14:creationId xmlns:p14="http://schemas.microsoft.com/office/powerpoint/2010/main" val="429314167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A3B28-B582-4288-9E34-2FB3AFA0676E}"/>
              </a:ext>
            </a:extLst>
          </p:cNvPr>
          <p:cNvSpPr>
            <a:spLocks noGrp="1"/>
          </p:cNvSpPr>
          <p:nvPr>
            <p:ph type="title"/>
          </p:nvPr>
        </p:nvSpPr>
        <p:spPr/>
        <p:txBody>
          <a:bodyPr/>
          <a:lstStyle/>
          <a:p>
            <a:pPr defTabSz="685800">
              <a:buSzTx/>
              <a:defRPr/>
            </a:pPr>
            <a:r>
              <a:rPr lang="en-US" sz="2700">
                <a:solidFill>
                  <a:prstClr val="white"/>
                </a:solidFill>
                <a:latin typeface="Calibri"/>
                <a:ea typeface="MS PGothic" pitchFamily="34" charset="-128"/>
              </a:rPr>
              <a:t>Asset Inundation</a:t>
            </a:r>
          </a:p>
        </p:txBody>
      </p:sp>
      <p:pic>
        <p:nvPicPr>
          <p:cNvPr id="3" name="Picture 2">
            <a:extLst>
              <a:ext uri="{FF2B5EF4-FFF2-40B4-BE49-F238E27FC236}">
                <a16:creationId xmlns:a16="http://schemas.microsoft.com/office/drawing/2014/main" id="{65275FF6-AC02-1738-9E14-24BF50656DD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5000"/>
                    </a14:imgEffect>
                  </a14:imgLayer>
                </a14:imgProps>
              </a:ext>
            </a:extLst>
          </a:blip>
          <a:stretch>
            <a:fillRect/>
          </a:stretch>
        </p:blipFill>
        <p:spPr>
          <a:xfrm>
            <a:off x="1882867" y="897732"/>
            <a:ext cx="5711918" cy="4236904"/>
          </a:xfrm>
          <a:prstGeom prst="rect">
            <a:avLst/>
          </a:prstGeom>
        </p:spPr>
      </p:pic>
    </p:spTree>
    <p:extLst>
      <p:ext uri="{BB962C8B-B14F-4D97-AF65-F5344CB8AC3E}">
        <p14:creationId xmlns:p14="http://schemas.microsoft.com/office/powerpoint/2010/main" val="3181857591"/>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A3B28-B582-4288-9E34-2FB3AFA0676E}"/>
              </a:ext>
            </a:extLst>
          </p:cNvPr>
          <p:cNvSpPr>
            <a:spLocks noGrp="1"/>
          </p:cNvSpPr>
          <p:nvPr>
            <p:ph type="title"/>
          </p:nvPr>
        </p:nvSpPr>
        <p:spPr/>
        <p:txBody>
          <a:bodyPr/>
          <a:lstStyle/>
          <a:p>
            <a:r>
              <a:rPr lang="en-GB"/>
              <a:t>Service Reservoirs and Tanks</a:t>
            </a:r>
          </a:p>
        </p:txBody>
      </p:sp>
      <p:pic>
        <p:nvPicPr>
          <p:cNvPr id="3" name="Graphic 2">
            <a:extLst>
              <a:ext uri="{FF2B5EF4-FFF2-40B4-BE49-F238E27FC236}">
                <a16:creationId xmlns:a16="http://schemas.microsoft.com/office/drawing/2014/main" id="{0A89CB48-1AEE-9B73-F948-7786222BF6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9442" y="967084"/>
            <a:ext cx="7815170" cy="3891212"/>
          </a:xfrm>
          <a:prstGeom prst="rect">
            <a:avLst/>
          </a:prstGeom>
        </p:spPr>
      </p:pic>
    </p:spTree>
    <p:extLst>
      <p:ext uri="{BB962C8B-B14F-4D97-AF65-F5344CB8AC3E}">
        <p14:creationId xmlns:p14="http://schemas.microsoft.com/office/powerpoint/2010/main" val="291008035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1E803-9329-8BEF-66C0-F8260118E766}"/>
              </a:ext>
            </a:extLst>
          </p:cNvPr>
          <p:cNvSpPr>
            <a:spLocks noGrp="1"/>
          </p:cNvSpPr>
          <p:nvPr>
            <p:ph type="title"/>
          </p:nvPr>
        </p:nvSpPr>
        <p:spPr/>
        <p:txBody>
          <a:bodyPr/>
          <a:lstStyle/>
          <a:p>
            <a:r>
              <a:rPr lang="en-GB"/>
              <a:t>Welsh Water Service Reservoir Integrity</a:t>
            </a:r>
          </a:p>
        </p:txBody>
      </p:sp>
      <p:pic>
        <p:nvPicPr>
          <p:cNvPr id="3" name="Picture 2">
            <a:extLst>
              <a:ext uri="{FF2B5EF4-FFF2-40B4-BE49-F238E27FC236}">
                <a16:creationId xmlns:a16="http://schemas.microsoft.com/office/drawing/2014/main" id="{705C68AF-4610-8DD4-DB6D-D4060F16E3A0}"/>
              </a:ext>
            </a:extLst>
          </p:cNvPr>
          <p:cNvPicPr>
            <a:picLocks noChangeAspect="1"/>
          </p:cNvPicPr>
          <p:nvPr/>
        </p:nvPicPr>
        <p:blipFill>
          <a:blip r:embed="rId2"/>
          <a:stretch>
            <a:fillRect/>
          </a:stretch>
        </p:blipFill>
        <p:spPr>
          <a:xfrm>
            <a:off x="1043608" y="4943874"/>
            <a:ext cx="740546" cy="199626"/>
          </a:xfrm>
          <a:prstGeom prst="rect">
            <a:avLst/>
          </a:prstGeom>
        </p:spPr>
      </p:pic>
      <p:pic>
        <p:nvPicPr>
          <p:cNvPr id="15" name="Picture 14">
            <a:extLst>
              <a:ext uri="{FF2B5EF4-FFF2-40B4-BE49-F238E27FC236}">
                <a16:creationId xmlns:a16="http://schemas.microsoft.com/office/drawing/2014/main" id="{58FC7692-FDC0-EF47-54DC-CFB680DBB055}"/>
              </a:ext>
            </a:extLst>
          </p:cNvPr>
          <p:cNvPicPr>
            <a:picLocks noChangeAspect="1"/>
          </p:cNvPicPr>
          <p:nvPr/>
        </p:nvPicPr>
        <p:blipFill>
          <a:blip r:embed="rId3"/>
          <a:stretch>
            <a:fillRect/>
          </a:stretch>
        </p:blipFill>
        <p:spPr>
          <a:xfrm>
            <a:off x="19309" y="887480"/>
            <a:ext cx="9144000" cy="4252830"/>
          </a:xfrm>
          <a:prstGeom prst="rect">
            <a:avLst/>
          </a:prstGeom>
        </p:spPr>
      </p:pic>
    </p:spTree>
    <p:extLst>
      <p:ext uri="{BB962C8B-B14F-4D97-AF65-F5344CB8AC3E}">
        <p14:creationId xmlns:p14="http://schemas.microsoft.com/office/powerpoint/2010/main" val="84318685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042D7-5B23-8B06-3CB9-E88D48F4E39E}"/>
              </a:ext>
            </a:extLst>
          </p:cNvPr>
          <p:cNvSpPr>
            <a:spLocks noGrp="1"/>
          </p:cNvSpPr>
          <p:nvPr>
            <p:ph type="title"/>
          </p:nvPr>
        </p:nvSpPr>
        <p:spPr/>
        <p:txBody>
          <a:bodyPr/>
          <a:lstStyle/>
          <a:p>
            <a:r>
              <a:rPr lang="en-GB"/>
              <a:t>Asset Risks</a:t>
            </a:r>
          </a:p>
        </p:txBody>
      </p:sp>
      <p:pic>
        <p:nvPicPr>
          <p:cNvPr id="3" name="Picture 2">
            <a:extLst>
              <a:ext uri="{FF2B5EF4-FFF2-40B4-BE49-F238E27FC236}">
                <a16:creationId xmlns:a16="http://schemas.microsoft.com/office/drawing/2014/main" id="{A7C4ED79-FB35-D67D-9012-2345BB68EC6B}"/>
              </a:ext>
            </a:extLst>
          </p:cNvPr>
          <p:cNvPicPr>
            <a:picLocks noChangeAspect="1"/>
          </p:cNvPicPr>
          <p:nvPr/>
        </p:nvPicPr>
        <p:blipFill>
          <a:blip r:embed="rId2"/>
          <a:stretch>
            <a:fillRect/>
          </a:stretch>
        </p:blipFill>
        <p:spPr>
          <a:xfrm>
            <a:off x="2551166" y="832282"/>
            <a:ext cx="6683265" cy="4311215"/>
          </a:xfrm>
          <a:prstGeom prst="rect">
            <a:avLst/>
          </a:prstGeom>
        </p:spPr>
      </p:pic>
      <p:pic>
        <p:nvPicPr>
          <p:cNvPr id="6" name="Picture 5" descr="A diagram of a risk management process&#10;&#10;Description automatically generated">
            <a:extLst>
              <a:ext uri="{FF2B5EF4-FFF2-40B4-BE49-F238E27FC236}">
                <a16:creationId xmlns:a16="http://schemas.microsoft.com/office/drawing/2014/main" id="{051E05EA-C10B-DA97-5AFE-962D2ADEA5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48" t="19697" r="45362" b="7576"/>
          <a:stretch/>
        </p:blipFill>
        <p:spPr>
          <a:xfrm>
            <a:off x="-2040" y="1729547"/>
            <a:ext cx="2551379" cy="2454695"/>
          </a:xfrm>
          <a:prstGeom prst="rect">
            <a:avLst/>
          </a:prstGeom>
        </p:spPr>
      </p:pic>
    </p:spTree>
    <p:extLst>
      <p:ext uri="{BB962C8B-B14F-4D97-AF65-F5344CB8AC3E}">
        <p14:creationId xmlns:p14="http://schemas.microsoft.com/office/powerpoint/2010/main" val="70590940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3848" y="267494"/>
            <a:ext cx="2592288" cy="720080"/>
          </a:xfrm>
        </p:spPr>
        <p:txBody>
          <a:bodyPr anchor="t"/>
          <a:lstStyle/>
          <a:p>
            <a:r>
              <a:rPr lang="en-GB" sz="4400" dirty="0">
                <a:solidFill>
                  <a:srgbClr val="00B0F0"/>
                </a:solidFill>
              </a:rPr>
              <a:t>Agenda</a:t>
            </a:r>
          </a:p>
        </p:txBody>
      </p:sp>
      <p:pic>
        <p:nvPicPr>
          <p:cNvPr id="5" name="Picture 4">
            <a:extLst>
              <a:ext uri="{FF2B5EF4-FFF2-40B4-BE49-F238E27FC236}">
                <a16:creationId xmlns:a16="http://schemas.microsoft.com/office/drawing/2014/main" id="{856B24DC-457E-CDD1-43A3-EB65A0C20CB1}"/>
              </a:ext>
            </a:extLst>
          </p:cNvPr>
          <p:cNvPicPr>
            <a:picLocks noChangeAspect="1"/>
          </p:cNvPicPr>
          <p:nvPr/>
        </p:nvPicPr>
        <p:blipFill rotWithShape="1">
          <a:blip r:embed="rId2"/>
          <a:srcRect t="2070" r="1162"/>
          <a:stretch/>
        </p:blipFill>
        <p:spPr>
          <a:xfrm>
            <a:off x="1439652" y="1131590"/>
            <a:ext cx="6120680" cy="3405659"/>
          </a:xfrm>
          <a:prstGeom prst="rect">
            <a:avLst/>
          </a:prstGeom>
        </p:spPr>
      </p:pic>
    </p:spTree>
    <p:extLst>
      <p:ext uri="{BB962C8B-B14F-4D97-AF65-F5344CB8AC3E}">
        <p14:creationId xmlns:p14="http://schemas.microsoft.com/office/powerpoint/2010/main" val="1054243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A3B28-B582-4288-9E34-2FB3AFA0676E}"/>
              </a:ext>
            </a:extLst>
          </p:cNvPr>
          <p:cNvSpPr>
            <a:spLocks noGrp="1"/>
          </p:cNvSpPr>
          <p:nvPr>
            <p:ph type="title"/>
          </p:nvPr>
        </p:nvSpPr>
        <p:spPr>
          <a:xfrm>
            <a:off x="0" y="1"/>
            <a:ext cx="9144000" cy="835819"/>
          </a:xfrm>
        </p:spPr>
        <p:txBody>
          <a:bodyPr/>
          <a:lstStyle/>
          <a:p>
            <a:r>
              <a:rPr lang="en-GB"/>
              <a:t>Private Water Supplies Overview</a:t>
            </a:r>
          </a:p>
        </p:txBody>
      </p:sp>
      <p:pic>
        <p:nvPicPr>
          <p:cNvPr id="4" name="Picture 3" descr="A diagram of water types&#10;&#10;Description automatically generated">
            <a:extLst>
              <a:ext uri="{FF2B5EF4-FFF2-40B4-BE49-F238E27FC236}">
                <a16:creationId xmlns:a16="http://schemas.microsoft.com/office/drawing/2014/main" id="{075BC00D-2020-8D18-57F5-3A0BA2081E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929" b="7304"/>
          <a:stretch/>
        </p:blipFill>
        <p:spPr>
          <a:xfrm>
            <a:off x="1207295" y="835643"/>
            <a:ext cx="6972959" cy="3909957"/>
          </a:xfrm>
          <a:prstGeom prst="rect">
            <a:avLst/>
          </a:prstGeom>
        </p:spPr>
      </p:pic>
    </p:spTree>
    <p:extLst>
      <p:ext uri="{BB962C8B-B14F-4D97-AF65-F5344CB8AC3E}">
        <p14:creationId xmlns:p14="http://schemas.microsoft.com/office/powerpoint/2010/main" val="14794071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A3B28-B582-4288-9E34-2FB3AFA0676E}"/>
              </a:ext>
            </a:extLst>
          </p:cNvPr>
          <p:cNvSpPr>
            <a:spLocks noGrp="1"/>
          </p:cNvSpPr>
          <p:nvPr>
            <p:ph type="title"/>
          </p:nvPr>
        </p:nvSpPr>
        <p:spPr/>
        <p:txBody>
          <a:bodyPr/>
          <a:lstStyle/>
          <a:p>
            <a:r>
              <a:rPr lang="en-GB"/>
              <a:t>Private Water Supplies</a:t>
            </a:r>
          </a:p>
        </p:txBody>
      </p:sp>
      <p:pic>
        <p:nvPicPr>
          <p:cNvPr id="4" name="Picture 3">
            <a:extLst>
              <a:ext uri="{FF2B5EF4-FFF2-40B4-BE49-F238E27FC236}">
                <a16:creationId xmlns:a16="http://schemas.microsoft.com/office/drawing/2014/main" id="{04801B91-E285-376C-BFC0-E4A3656F2CEE}"/>
              </a:ext>
            </a:extLst>
          </p:cNvPr>
          <p:cNvPicPr>
            <a:picLocks noChangeAspect="1"/>
          </p:cNvPicPr>
          <p:nvPr/>
        </p:nvPicPr>
        <p:blipFill>
          <a:blip r:embed="rId3"/>
          <a:stretch>
            <a:fillRect/>
          </a:stretch>
        </p:blipFill>
        <p:spPr>
          <a:xfrm>
            <a:off x="1427382" y="898209"/>
            <a:ext cx="6385726" cy="4068266"/>
          </a:xfrm>
          <a:prstGeom prst="rect">
            <a:avLst/>
          </a:prstGeom>
        </p:spPr>
      </p:pic>
    </p:spTree>
    <p:extLst>
      <p:ext uri="{BB962C8B-B14F-4D97-AF65-F5344CB8AC3E}">
        <p14:creationId xmlns:p14="http://schemas.microsoft.com/office/powerpoint/2010/main" val="2464541569"/>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A3B28-B582-4288-9E34-2FB3AFA0676E}"/>
              </a:ext>
            </a:extLst>
          </p:cNvPr>
          <p:cNvSpPr>
            <a:spLocks noGrp="1"/>
          </p:cNvSpPr>
          <p:nvPr>
            <p:ph type="title"/>
          </p:nvPr>
        </p:nvSpPr>
        <p:spPr/>
        <p:txBody>
          <a:bodyPr/>
          <a:lstStyle/>
          <a:p>
            <a:r>
              <a:rPr lang="en-GB"/>
              <a:t>Private Water Supplies</a:t>
            </a:r>
          </a:p>
        </p:txBody>
      </p:sp>
      <p:pic>
        <p:nvPicPr>
          <p:cNvPr id="6" name="Picture 5" descr="A graph with blue and purple lines&#10;&#10;Description automatically generated">
            <a:extLst>
              <a:ext uri="{FF2B5EF4-FFF2-40B4-BE49-F238E27FC236}">
                <a16:creationId xmlns:a16="http://schemas.microsoft.com/office/drawing/2014/main" id="{7F545587-FAFE-1FCD-5B5D-43E537E36825}"/>
              </a:ext>
            </a:extLst>
          </p:cNvPr>
          <p:cNvPicPr>
            <a:picLocks noChangeAspect="1"/>
          </p:cNvPicPr>
          <p:nvPr/>
        </p:nvPicPr>
        <p:blipFill>
          <a:blip r:embed="rId3"/>
          <a:stretch>
            <a:fillRect/>
          </a:stretch>
        </p:blipFill>
        <p:spPr>
          <a:xfrm>
            <a:off x="1188721" y="946140"/>
            <a:ext cx="7019108" cy="3978979"/>
          </a:xfrm>
          <a:prstGeom prst="rect">
            <a:avLst/>
          </a:prstGeom>
        </p:spPr>
      </p:pic>
    </p:spTree>
    <p:extLst>
      <p:ext uri="{BB962C8B-B14F-4D97-AF65-F5344CB8AC3E}">
        <p14:creationId xmlns:p14="http://schemas.microsoft.com/office/powerpoint/2010/main" val="416009352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A3B28-B582-4288-9E34-2FB3AFA0676E}"/>
              </a:ext>
            </a:extLst>
          </p:cNvPr>
          <p:cNvSpPr>
            <a:spLocks noGrp="1"/>
          </p:cNvSpPr>
          <p:nvPr>
            <p:ph type="title"/>
          </p:nvPr>
        </p:nvSpPr>
        <p:spPr>
          <a:xfrm>
            <a:off x="1" y="1"/>
            <a:ext cx="9143999" cy="949432"/>
          </a:xfrm>
        </p:spPr>
        <p:txBody>
          <a:bodyPr/>
          <a:lstStyle/>
          <a:p>
            <a:r>
              <a:rPr lang="en-GB"/>
              <a:t>Private Water Supplies Negative Health Effects</a:t>
            </a:r>
          </a:p>
        </p:txBody>
      </p:sp>
      <p:pic>
        <p:nvPicPr>
          <p:cNvPr id="5" name="Picture 4" descr="A group of people with a baby in a stroller&#10;&#10;Description automatically generated">
            <a:extLst>
              <a:ext uri="{FF2B5EF4-FFF2-40B4-BE49-F238E27FC236}">
                <a16:creationId xmlns:a16="http://schemas.microsoft.com/office/drawing/2014/main" id="{6DA1829A-51DB-7EC8-6E1C-D51E0115DB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488" b="4765"/>
          <a:stretch/>
        </p:blipFill>
        <p:spPr>
          <a:xfrm>
            <a:off x="852854" y="953197"/>
            <a:ext cx="7357410" cy="3697931"/>
          </a:xfrm>
          <a:prstGeom prst="rect">
            <a:avLst/>
          </a:prstGeom>
        </p:spPr>
      </p:pic>
    </p:spTree>
    <p:extLst>
      <p:ext uri="{BB962C8B-B14F-4D97-AF65-F5344CB8AC3E}">
        <p14:creationId xmlns:p14="http://schemas.microsoft.com/office/powerpoint/2010/main" val="187726678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A3B28-B582-4288-9E34-2FB3AFA0676E}"/>
              </a:ext>
            </a:extLst>
          </p:cNvPr>
          <p:cNvSpPr>
            <a:spLocks noGrp="1"/>
          </p:cNvSpPr>
          <p:nvPr>
            <p:ph type="title"/>
          </p:nvPr>
        </p:nvSpPr>
        <p:spPr>
          <a:xfrm>
            <a:off x="0" y="1"/>
            <a:ext cx="9144000" cy="953939"/>
          </a:xfrm>
        </p:spPr>
        <p:txBody>
          <a:bodyPr/>
          <a:lstStyle/>
          <a:p>
            <a:r>
              <a:rPr lang="en-GB"/>
              <a:t>Private Water Supplies &amp; RAs</a:t>
            </a:r>
          </a:p>
        </p:txBody>
      </p:sp>
      <p:pic>
        <p:nvPicPr>
          <p:cNvPr id="4" name="Picture 3" descr="A diagram of a risk management process&#10;&#10;Description automatically generated">
            <a:extLst>
              <a:ext uri="{FF2B5EF4-FFF2-40B4-BE49-F238E27FC236}">
                <a16:creationId xmlns:a16="http://schemas.microsoft.com/office/drawing/2014/main" id="{F55DA7FD-453E-2A6C-A298-8CB7D2AB43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141" b="8647"/>
          <a:stretch/>
        </p:blipFill>
        <p:spPr>
          <a:xfrm>
            <a:off x="1243013" y="953939"/>
            <a:ext cx="6674367" cy="3734915"/>
          </a:xfrm>
          <a:prstGeom prst="rect">
            <a:avLst/>
          </a:prstGeom>
        </p:spPr>
      </p:pic>
    </p:spTree>
    <p:extLst>
      <p:ext uri="{BB962C8B-B14F-4D97-AF65-F5344CB8AC3E}">
        <p14:creationId xmlns:p14="http://schemas.microsoft.com/office/powerpoint/2010/main" val="3237064346"/>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0B6AE-B5A0-275A-0A07-F224425B859A}"/>
              </a:ext>
            </a:extLst>
          </p:cNvPr>
          <p:cNvSpPr>
            <a:spLocks noGrp="1"/>
          </p:cNvSpPr>
          <p:nvPr>
            <p:ph type="title"/>
          </p:nvPr>
        </p:nvSpPr>
        <p:spPr/>
        <p:txBody>
          <a:bodyPr/>
          <a:lstStyle/>
          <a:p>
            <a:r>
              <a:rPr lang="en-US" err="1"/>
              <a:t>Hayslad</a:t>
            </a:r>
            <a:r>
              <a:rPr lang="en-US"/>
              <a:t> waterspout</a:t>
            </a:r>
            <a:endParaRPr lang="en-GB"/>
          </a:p>
        </p:txBody>
      </p:sp>
      <p:pic>
        <p:nvPicPr>
          <p:cNvPr id="3" name="Picture 2">
            <a:extLst>
              <a:ext uri="{FF2B5EF4-FFF2-40B4-BE49-F238E27FC236}">
                <a16:creationId xmlns:a16="http://schemas.microsoft.com/office/drawing/2014/main" id="{B103E903-CEE7-F29E-6814-157F256F6719}"/>
              </a:ext>
            </a:extLst>
          </p:cNvPr>
          <p:cNvPicPr>
            <a:picLocks noChangeAspect="1"/>
          </p:cNvPicPr>
          <p:nvPr/>
        </p:nvPicPr>
        <p:blipFill>
          <a:blip r:embed="rId2"/>
          <a:stretch>
            <a:fillRect/>
          </a:stretch>
        </p:blipFill>
        <p:spPr>
          <a:xfrm>
            <a:off x="6425947" y="890171"/>
            <a:ext cx="2718054" cy="4253325"/>
          </a:xfrm>
          <a:prstGeom prst="rect">
            <a:avLst/>
          </a:prstGeom>
        </p:spPr>
      </p:pic>
      <p:sp>
        <p:nvSpPr>
          <p:cNvPr id="4" name="TextBox 3">
            <a:extLst>
              <a:ext uri="{FF2B5EF4-FFF2-40B4-BE49-F238E27FC236}">
                <a16:creationId xmlns:a16="http://schemas.microsoft.com/office/drawing/2014/main" id="{CF479A36-D5C8-5B51-6247-2CCCAF648284}"/>
              </a:ext>
            </a:extLst>
          </p:cNvPr>
          <p:cNvSpPr txBox="1"/>
          <p:nvPr/>
        </p:nvSpPr>
        <p:spPr>
          <a:xfrm>
            <a:off x="379915" y="3111475"/>
            <a:ext cx="5874203"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fontAlgn="base">
              <a:spcBef>
                <a:spcPct val="0"/>
              </a:spcBef>
              <a:spcAft>
                <a:spcPct val="0"/>
              </a:spcAft>
              <a:buSzPct val="100000"/>
            </a:pPr>
            <a:endParaRPr lang="en-US" sz="1500">
              <a:solidFill>
                <a:prstClr val="black"/>
              </a:solidFill>
              <a:latin typeface="Calibri"/>
              <a:cs typeface="Arial" panose="020B0604020202020204" pitchFamily="34" charset="0"/>
            </a:endParaRPr>
          </a:p>
        </p:txBody>
      </p:sp>
      <p:sp>
        <p:nvSpPr>
          <p:cNvPr id="7" name="Content Placeholder 6">
            <a:extLst>
              <a:ext uri="{FF2B5EF4-FFF2-40B4-BE49-F238E27FC236}">
                <a16:creationId xmlns:a16="http://schemas.microsoft.com/office/drawing/2014/main" id="{757D9D92-C36B-AB11-F95C-CD27C1D527E7}"/>
              </a:ext>
            </a:extLst>
          </p:cNvPr>
          <p:cNvSpPr>
            <a:spLocks noGrp="1"/>
          </p:cNvSpPr>
          <p:nvPr>
            <p:ph sz="half" idx="1"/>
          </p:nvPr>
        </p:nvSpPr>
        <p:spPr>
          <a:xfrm>
            <a:off x="215626" y="1090475"/>
            <a:ext cx="5940202" cy="3564341"/>
          </a:xfrm>
        </p:spPr>
        <p:txBody>
          <a:bodyPr/>
          <a:lstStyle/>
          <a:p>
            <a:pPr>
              <a:spcBef>
                <a:spcPct val="0"/>
              </a:spcBef>
            </a:pPr>
            <a:r>
              <a:rPr lang="en-US">
                <a:cs typeface="Calibri"/>
              </a:rPr>
              <a:t>The wells in Malvern have provided a source of fresh drinking water for centuries.</a:t>
            </a:r>
          </a:p>
          <a:p>
            <a:pPr marL="0" indent="0">
              <a:spcBef>
                <a:spcPct val="0"/>
              </a:spcBef>
              <a:buNone/>
            </a:pPr>
            <a:endParaRPr lang="en-US">
              <a:cs typeface="Calibri"/>
            </a:endParaRPr>
          </a:p>
          <a:p>
            <a:pPr>
              <a:spcBef>
                <a:spcPct val="0"/>
              </a:spcBef>
            </a:pPr>
            <a:r>
              <a:rPr lang="en-US">
                <a:cs typeface="Calibri"/>
              </a:rPr>
              <a:t>Since at least the Middle Ages, Malvern spring water has been valued for its purity and health-giving properties.</a:t>
            </a:r>
          </a:p>
          <a:p>
            <a:pPr marL="0" indent="0">
              <a:spcBef>
                <a:spcPct val="0"/>
              </a:spcBef>
              <a:buNone/>
            </a:pPr>
            <a:endParaRPr lang="en-US">
              <a:cs typeface="Calibri"/>
            </a:endParaRPr>
          </a:p>
          <a:p>
            <a:pPr>
              <a:spcBef>
                <a:spcPct val="0"/>
              </a:spcBef>
            </a:pPr>
            <a:r>
              <a:rPr lang="en-US">
                <a:cs typeface="Calibri"/>
              </a:rPr>
              <a:t>In Victorian times, the town became famous for its water, being described as containing "nothing at all".</a:t>
            </a:r>
          </a:p>
          <a:p>
            <a:endParaRPr lang="en-US"/>
          </a:p>
        </p:txBody>
      </p:sp>
    </p:spTree>
    <p:extLst>
      <p:ext uri="{BB962C8B-B14F-4D97-AF65-F5344CB8AC3E}">
        <p14:creationId xmlns:p14="http://schemas.microsoft.com/office/powerpoint/2010/main" val="3951366765"/>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0B6AE-B5A0-275A-0A07-F224425B859A}"/>
              </a:ext>
            </a:extLst>
          </p:cNvPr>
          <p:cNvSpPr>
            <a:spLocks noGrp="1"/>
          </p:cNvSpPr>
          <p:nvPr>
            <p:ph type="title"/>
          </p:nvPr>
        </p:nvSpPr>
        <p:spPr/>
        <p:txBody>
          <a:bodyPr/>
          <a:lstStyle/>
          <a:p>
            <a:r>
              <a:rPr lang="en-US" err="1"/>
              <a:t>Hayslad</a:t>
            </a:r>
            <a:r>
              <a:rPr lang="en-US"/>
              <a:t> waterspout</a:t>
            </a:r>
            <a:endParaRPr lang="en-GB"/>
          </a:p>
        </p:txBody>
      </p:sp>
      <p:sp>
        <p:nvSpPr>
          <p:cNvPr id="7" name="TextBox 6">
            <a:extLst>
              <a:ext uri="{FF2B5EF4-FFF2-40B4-BE49-F238E27FC236}">
                <a16:creationId xmlns:a16="http://schemas.microsoft.com/office/drawing/2014/main" id="{637C48B2-63C6-872B-3F51-4B696B46C321}"/>
              </a:ext>
            </a:extLst>
          </p:cNvPr>
          <p:cNvSpPr txBox="1"/>
          <p:nvPr/>
        </p:nvSpPr>
        <p:spPr>
          <a:xfrm>
            <a:off x="28316" y="901156"/>
            <a:ext cx="4399954" cy="3831818"/>
          </a:xfrm>
          <a:prstGeom prst="rect">
            <a:avLst/>
          </a:prstGeom>
          <a:noFill/>
        </p:spPr>
        <p:txBody>
          <a:bodyPr wrap="square" lIns="68580" tIns="34290" rIns="68580" bIns="34290" rtlCol="0" anchor="t">
            <a:spAutoFit/>
          </a:bodyPr>
          <a:lstStyle/>
          <a:p>
            <a:pPr marL="214313" indent="-214313" defTabSz="685800" fontAlgn="base">
              <a:spcBef>
                <a:spcPct val="0"/>
              </a:spcBef>
              <a:spcAft>
                <a:spcPct val="0"/>
              </a:spcAft>
              <a:buSzPct val="100000"/>
              <a:buFont typeface="Arial" panose="020B0604020202020204" pitchFamily="34" charset="0"/>
              <a:buChar char="•"/>
            </a:pPr>
            <a:r>
              <a:rPr lang="en-GB" sz="1650" err="1">
                <a:solidFill>
                  <a:srgbClr val="333333"/>
                </a:solidFill>
                <a:latin typeface="Calibri"/>
                <a:cs typeface="Arial"/>
              </a:rPr>
              <a:t>Hayslad</a:t>
            </a:r>
            <a:r>
              <a:rPr lang="en-GB" sz="1650">
                <a:solidFill>
                  <a:srgbClr val="333333"/>
                </a:solidFill>
                <a:latin typeface="Calibri"/>
                <a:cs typeface="Arial"/>
              </a:rPr>
              <a:t> spout is on West Malvern Road and is piped directly from three natural springs on the hillside to the south of the West of England.</a:t>
            </a:r>
          </a:p>
          <a:p>
            <a:pPr marL="214313" indent="-214313" defTabSz="685800" fontAlgn="base">
              <a:spcBef>
                <a:spcPct val="0"/>
              </a:spcBef>
              <a:spcAft>
                <a:spcPct val="0"/>
              </a:spcAft>
              <a:buSzPct val="100000"/>
              <a:buFont typeface="Arial" panose="020B0604020202020204" pitchFamily="34" charset="0"/>
              <a:buChar char="•"/>
            </a:pPr>
            <a:r>
              <a:rPr lang="en-GB" sz="1650">
                <a:solidFill>
                  <a:prstClr val="black"/>
                </a:solidFill>
                <a:latin typeface="Calibri"/>
                <a:cs typeface="Arial"/>
              </a:rPr>
              <a:t>Supply regulated as a PWS since 2009 until 2021.</a:t>
            </a:r>
          </a:p>
          <a:p>
            <a:pPr marL="214313" indent="-214313" defTabSz="685800" fontAlgn="base">
              <a:spcBef>
                <a:spcPct val="0"/>
              </a:spcBef>
              <a:spcAft>
                <a:spcPct val="0"/>
              </a:spcAft>
              <a:buSzPct val="100000"/>
              <a:buFont typeface="Arial" panose="020B0604020202020204" pitchFamily="34" charset="0"/>
              <a:buChar char="•"/>
            </a:pPr>
            <a:r>
              <a:rPr lang="en-GB" sz="1650">
                <a:solidFill>
                  <a:prstClr val="black"/>
                </a:solidFill>
                <a:latin typeface="Calibri"/>
                <a:cs typeface="Arial"/>
              </a:rPr>
              <a:t>LA served a reg 18 notice</a:t>
            </a:r>
          </a:p>
          <a:p>
            <a:pPr marL="214313" indent="-214313" defTabSz="685800" fontAlgn="base">
              <a:spcBef>
                <a:spcPct val="0"/>
              </a:spcBef>
              <a:spcAft>
                <a:spcPct val="0"/>
              </a:spcAft>
              <a:buSzPct val="100000"/>
              <a:buFont typeface="Arial" panose="020B0604020202020204" pitchFamily="34" charset="0"/>
              <a:buChar char="•"/>
            </a:pPr>
            <a:r>
              <a:rPr lang="en-GB" sz="1650">
                <a:solidFill>
                  <a:prstClr val="black"/>
                </a:solidFill>
                <a:latin typeface="Calibri"/>
                <a:cs typeface="Arial"/>
              </a:rPr>
              <a:t>Relevant person refuted responsibility for remedial work, citing owner to be Severn Trent Water. LA could not substantiate.</a:t>
            </a:r>
          </a:p>
          <a:p>
            <a:pPr marL="214313" indent="-214313" defTabSz="685800" fontAlgn="base">
              <a:spcBef>
                <a:spcPct val="0"/>
              </a:spcBef>
              <a:spcAft>
                <a:spcPct val="0"/>
              </a:spcAft>
              <a:buSzPct val="100000"/>
              <a:buFont typeface="Arial" panose="020B0604020202020204" pitchFamily="34" charset="0"/>
              <a:buChar char="•"/>
            </a:pPr>
            <a:r>
              <a:rPr lang="en-GB" sz="1650">
                <a:solidFill>
                  <a:prstClr val="black"/>
                </a:solidFill>
                <a:latin typeface="Calibri"/>
                <a:cs typeface="Arial"/>
              </a:rPr>
              <a:t>LA approached DWI to intervene</a:t>
            </a:r>
          </a:p>
          <a:p>
            <a:pPr marL="214313" indent="-214313" defTabSz="685800" fontAlgn="base">
              <a:spcBef>
                <a:spcPct val="0"/>
              </a:spcBef>
              <a:spcAft>
                <a:spcPct val="0"/>
              </a:spcAft>
              <a:buSzPct val="100000"/>
              <a:buFont typeface="Arial" panose="020B0604020202020204" pitchFamily="34" charset="0"/>
              <a:buChar char="•"/>
            </a:pPr>
            <a:r>
              <a:rPr lang="en-GB" sz="1650">
                <a:solidFill>
                  <a:prstClr val="black"/>
                </a:solidFill>
                <a:latin typeface="Calibri"/>
                <a:cs typeface="Arial"/>
              </a:rPr>
              <a:t>Lawyers employed to establish legal facts to provide answers.</a:t>
            </a:r>
          </a:p>
          <a:p>
            <a:pPr marL="214313" indent="-214313" defTabSz="685800" fontAlgn="base">
              <a:spcBef>
                <a:spcPct val="0"/>
              </a:spcBef>
              <a:spcAft>
                <a:spcPct val="0"/>
              </a:spcAft>
              <a:buSzPct val="100000"/>
              <a:buFont typeface="Arial" panose="020B0604020202020204" pitchFamily="34" charset="0"/>
              <a:buChar char="•"/>
            </a:pPr>
            <a:r>
              <a:rPr lang="en-GB" sz="1650">
                <a:solidFill>
                  <a:prstClr val="black"/>
                </a:solidFill>
                <a:latin typeface="Calibri"/>
                <a:cs typeface="Arial"/>
              </a:rPr>
              <a:t>1905 Malvern Water Act.</a:t>
            </a:r>
          </a:p>
          <a:p>
            <a:pPr marL="214313" indent="-214313" defTabSz="685800" fontAlgn="base">
              <a:spcBef>
                <a:spcPct val="0"/>
              </a:spcBef>
              <a:spcAft>
                <a:spcPct val="0"/>
              </a:spcAft>
              <a:buSzPct val="100000"/>
              <a:buFont typeface="Arial" panose="020B0604020202020204" pitchFamily="34" charset="0"/>
              <a:buChar char="•"/>
            </a:pPr>
            <a:r>
              <a:rPr lang="en-GB" sz="1650">
                <a:solidFill>
                  <a:prstClr val="black"/>
                </a:solidFill>
                <a:latin typeface="Calibri"/>
                <a:cs typeface="Arial"/>
              </a:rPr>
              <a:t>The supply is a Severn Trent asset.</a:t>
            </a:r>
          </a:p>
          <a:p>
            <a:pPr marL="214313" indent="-214313" defTabSz="685800" fontAlgn="base">
              <a:spcBef>
                <a:spcPct val="0"/>
              </a:spcBef>
              <a:spcAft>
                <a:spcPct val="0"/>
              </a:spcAft>
              <a:buSzPct val="100000"/>
              <a:buFont typeface="Arial" panose="020B0604020202020204" pitchFamily="34" charset="0"/>
              <a:buChar char="•"/>
            </a:pPr>
            <a:endParaRPr lang="en-GB" sz="1350">
              <a:solidFill>
                <a:prstClr val="black"/>
              </a:solidFill>
              <a:latin typeface="Calibri"/>
              <a:cs typeface="Arial" panose="020B0604020202020204" pitchFamily="34" charset="0"/>
            </a:endParaRPr>
          </a:p>
        </p:txBody>
      </p:sp>
      <p:pic>
        <p:nvPicPr>
          <p:cNvPr id="5" name="Picture 4">
            <a:extLst>
              <a:ext uri="{FF2B5EF4-FFF2-40B4-BE49-F238E27FC236}">
                <a16:creationId xmlns:a16="http://schemas.microsoft.com/office/drawing/2014/main" id="{EA3B36D7-949F-1167-3691-DC5A72E9828E}"/>
              </a:ext>
            </a:extLst>
          </p:cNvPr>
          <p:cNvPicPr>
            <a:picLocks noChangeAspect="1"/>
          </p:cNvPicPr>
          <p:nvPr/>
        </p:nvPicPr>
        <p:blipFill>
          <a:blip r:embed="rId2"/>
          <a:stretch>
            <a:fillRect/>
          </a:stretch>
        </p:blipFill>
        <p:spPr>
          <a:xfrm>
            <a:off x="4483369" y="901156"/>
            <a:ext cx="4656299" cy="3493187"/>
          </a:xfrm>
          <a:prstGeom prst="rect">
            <a:avLst/>
          </a:prstGeom>
        </p:spPr>
      </p:pic>
    </p:spTree>
    <p:extLst>
      <p:ext uri="{BB962C8B-B14F-4D97-AF65-F5344CB8AC3E}">
        <p14:creationId xmlns:p14="http://schemas.microsoft.com/office/powerpoint/2010/main" val="68119602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0B6AE-B5A0-275A-0A07-F224425B859A}"/>
              </a:ext>
            </a:extLst>
          </p:cNvPr>
          <p:cNvSpPr>
            <a:spLocks noGrp="1"/>
          </p:cNvSpPr>
          <p:nvPr>
            <p:ph type="title"/>
          </p:nvPr>
        </p:nvSpPr>
        <p:spPr/>
        <p:txBody>
          <a:bodyPr/>
          <a:lstStyle/>
          <a:p>
            <a:r>
              <a:rPr lang="en-US" err="1"/>
              <a:t>Hayslad</a:t>
            </a:r>
            <a:r>
              <a:rPr lang="en-US"/>
              <a:t> waterspout</a:t>
            </a:r>
            <a:endParaRPr lang="en-GB"/>
          </a:p>
        </p:txBody>
      </p:sp>
      <p:pic>
        <p:nvPicPr>
          <p:cNvPr id="5" name="Picture 4">
            <a:extLst>
              <a:ext uri="{FF2B5EF4-FFF2-40B4-BE49-F238E27FC236}">
                <a16:creationId xmlns:a16="http://schemas.microsoft.com/office/drawing/2014/main" id="{06E207C6-00CF-90A9-86A9-D9BB0314B7E1}"/>
              </a:ext>
            </a:extLst>
          </p:cNvPr>
          <p:cNvPicPr>
            <a:picLocks noChangeAspect="1"/>
          </p:cNvPicPr>
          <p:nvPr/>
        </p:nvPicPr>
        <p:blipFill>
          <a:blip r:embed="rId2"/>
          <a:stretch>
            <a:fillRect/>
          </a:stretch>
        </p:blipFill>
        <p:spPr>
          <a:xfrm>
            <a:off x="2552434" y="1208660"/>
            <a:ext cx="6548675" cy="3349316"/>
          </a:xfrm>
          <a:prstGeom prst="rect">
            <a:avLst/>
          </a:prstGeom>
        </p:spPr>
      </p:pic>
      <p:sp>
        <p:nvSpPr>
          <p:cNvPr id="6" name="TextBox 5">
            <a:extLst>
              <a:ext uri="{FF2B5EF4-FFF2-40B4-BE49-F238E27FC236}">
                <a16:creationId xmlns:a16="http://schemas.microsoft.com/office/drawing/2014/main" id="{F6E479C3-CE99-FB84-0FB2-12D62B7643FD}"/>
              </a:ext>
            </a:extLst>
          </p:cNvPr>
          <p:cNvSpPr txBox="1"/>
          <p:nvPr/>
        </p:nvSpPr>
        <p:spPr>
          <a:xfrm>
            <a:off x="118462" y="999051"/>
            <a:ext cx="2323109" cy="4524315"/>
          </a:xfrm>
          <a:prstGeom prst="rect">
            <a:avLst/>
          </a:prstGeom>
          <a:noFill/>
        </p:spPr>
        <p:txBody>
          <a:bodyPr wrap="square">
            <a:spAutoFit/>
          </a:bodyPr>
          <a:lstStyle/>
          <a:p>
            <a:pPr defTabSz="685800" fontAlgn="base">
              <a:spcBef>
                <a:spcPct val="0"/>
              </a:spcBef>
              <a:spcAft>
                <a:spcPct val="0"/>
              </a:spcAft>
              <a:buSzPct val="100000"/>
            </a:pPr>
            <a:r>
              <a:rPr lang="en-GB" sz="900">
                <a:solidFill>
                  <a:prstClr val="black"/>
                </a:solidFill>
                <a:latin typeface="Arial" panose="020B0604020202020204" pitchFamily="34" charset="0"/>
                <a:cs typeface="Arial" panose="020B0604020202020204" pitchFamily="34" charset="0"/>
              </a:rPr>
              <a:t>“It arises from an obligation (which has subsequently passed to STW) imposed by Section 26(1) Malvern Water Act 1905.”</a:t>
            </a:r>
            <a:br>
              <a:rPr lang="en-GB" sz="900">
                <a:solidFill>
                  <a:prstClr val="black"/>
                </a:solidFill>
                <a:latin typeface="Arial" panose="020B0604020202020204" pitchFamily="34" charset="0"/>
                <a:cs typeface="Arial" panose="020B0604020202020204" pitchFamily="34" charset="0"/>
              </a:rPr>
            </a:br>
            <a:endParaRPr lang="en-GB" sz="900">
              <a:solidFill>
                <a:prstClr val="black"/>
              </a:solidFill>
              <a:latin typeface="Arial" panose="020B0604020202020204" pitchFamily="34" charset="0"/>
              <a:cs typeface="Arial" panose="020B0604020202020204" pitchFamily="34" charset="0"/>
            </a:endParaRPr>
          </a:p>
          <a:p>
            <a:pPr marL="214313" indent="-214313" defTabSz="685800" fontAlgn="base">
              <a:spcBef>
                <a:spcPct val="0"/>
              </a:spcBef>
              <a:spcAft>
                <a:spcPct val="0"/>
              </a:spcAft>
              <a:buSzPct val="100000"/>
              <a:buFont typeface="Arial" panose="020B0604020202020204" pitchFamily="34" charset="0"/>
              <a:buChar char="•"/>
            </a:pPr>
            <a:r>
              <a:rPr lang="en-GB" sz="1350">
                <a:solidFill>
                  <a:prstClr val="black"/>
                </a:solidFill>
                <a:latin typeface="Arial" panose="020B0604020202020204" pitchFamily="34" charset="0"/>
                <a:cs typeface="Arial" panose="020B0604020202020204" pitchFamily="34" charset="0"/>
              </a:rPr>
              <a:t>Although the supply is provided by a water undertaker, it is </a:t>
            </a:r>
            <a:r>
              <a:rPr lang="en-GB" sz="1350" u="sng">
                <a:solidFill>
                  <a:prstClr val="black"/>
                </a:solidFill>
                <a:latin typeface="Arial" panose="020B0604020202020204" pitchFamily="34" charset="0"/>
                <a:cs typeface="Arial" panose="020B0604020202020204" pitchFamily="34" charset="0"/>
              </a:rPr>
              <a:t>not intended </a:t>
            </a:r>
            <a:r>
              <a:rPr lang="en-GB" sz="1350">
                <a:solidFill>
                  <a:prstClr val="black"/>
                </a:solidFill>
                <a:latin typeface="Arial" panose="020B0604020202020204" pitchFamily="34" charset="0"/>
                <a:cs typeface="Arial" panose="020B0604020202020204" pitchFamily="34" charset="0"/>
              </a:rPr>
              <a:t>for domestic purposes.</a:t>
            </a:r>
            <a:br>
              <a:rPr lang="en-GB" sz="1350">
                <a:solidFill>
                  <a:prstClr val="black"/>
                </a:solidFill>
                <a:latin typeface="Arial" panose="020B0604020202020204" pitchFamily="34" charset="0"/>
                <a:cs typeface="Arial" panose="020B0604020202020204" pitchFamily="34" charset="0"/>
              </a:rPr>
            </a:br>
            <a:endParaRPr lang="en-GB" sz="1350">
              <a:solidFill>
                <a:prstClr val="black"/>
              </a:solidFill>
              <a:latin typeface="Arial" panose="020B0604020202020204" pitchFamily="34" charset="0"/>
              <a:cs typeface="Arial" panose="020B0604020202020204" pitchFamily="34" charset="0"/>
            </a:endParaRPr>
          </a:p>
          <a:p>
            <a:pPr defTabSz="685800" fontAlgn="base">
              <a:spcBef>
                <a:spcPct val="0"/>
              </a:spcBef>
              <a:spcAft>
                <a:spcPct val="0"/>
              </a:spcAft>
              <a:buSzPct val="100000"/>
            </a:pPr>
            <a:r>
              <a:rPr lang="en-GB" sz="900" i="1">
                <a:solidFill>
                  <a:prstClr val="black"/>
                </a:solidFill>
                <a:latin typeface="Arial" panose="020B0604020202020204" pitchFamily="34" charset="0"/>
                <a:cs typeface="Arial" panose="020B0604020202020204" pitchFamily="34" charset="0"/>
              </a:rPr>
              <a:t>“the obligation was to continue to provide a historic ‘supply of water’, rather than a domestic supply. </a:t>
            </a:r>
            <a:br>
              <a:rPr lang="en-GB" sz="900" i="1">
                <a:solidFill>
                  <a:prstClr val="black"/>
                </a:solidFill>
                <a:latin typeface="Arial" panose="020B0604020202020204" pitchFamily="34" charset="0"/>
                <a:cs typeface="Arial" panose="020B0604020202020204" pitchFamily="34" charset="0"/>
              </a:rPr>
            </a:br>
            <a:endParaRPr lang="en-GB" sz="900" i="1">
              <a:solidFill>
                <a:prstClr val="black"/>
              </a:solidFill>
              <a:latin typeface="Arial" panose="020B0604020202020204" pitchFamily="34" charset="0"/>
              <a:cs typeface="Arial" panose="020B0604020202020204" pitchFamily="34" charset="0"/>
            </a:endParaRPr>
          </a:p>
          <a:p>
            <a:pPr marL="214313" indent="-214313" defTabSz="685800" fontAlgn="base">
              <a:spcBef>
                <a:spcPct val="0"/>
              </a:spcBef>
              <a:spcAft>
                <a:spcPct val="0"/>
              </a:spcAft>
              <a:buSzPct val="100000"/>
              <a:buFont typeface="Arial" panose="020B0604020202020204" pitchFamily="34" charset="0"/>
              <a:buChar char="•"/>
            </a:pPr>
            <a:r>
              <a:rPr lang="en-GB" sz="1350">
                <a:solidFill>
                  <a:prstClr val="black"/>
                </a:solidFill>
                <a:latin typeface="Arial" panose="020B0604020202020204" pitchFamily="34" charset="0"/>
                <a:cs typeface="Arial" panose="020B0604020202020204" pitchFamily="34" charset="0"/>
              </a:rPr>
              <a:t>Conservators want to promote the “pure” quality of the water.</a:t>
            </a:r>
            <a:br>
              <a:rPr lang="en-GB" sz="1350">
                <a:solidFill>
                  <a:prstClr val="black"/>
                </a:solidFill>
                <a:latin typeface="Arial" panose="020B0604020202020204" pitchFamily="34" charset="0"/>
                <a:cs typeface="Arial" panose="020B0604020202020204" pitchFamily="34" charset="0"/>
              </a:rPr>
            </a:br>
            <a:endParaRPr lang="en-GB" sz="1350">
              <a:solidFill>
                <a:prstClr val="black"/>
              </a:solidFill>
              <a:latin typeface="Arial" panose="020B0604020202020204" pitchFamily="34" charset="0"/>
              <a:cs typeface="Arial" panose="020B0604020202020204" pitchFamily="34" charset="0"/>
            </a:endParaRPr>
          </a:p>
          <a:p>
            <a:pPr marL="214313" indent="-214313" defTabSz="685800" fontAlgn="base">
              <a:spcBef>
                <a:spcPct val="0"/>
              </a:spcBef>
              <a:spcAft>
                <a:spcPct val="0"/>
              </a:spcAft>
              <a:buSzPct val="100000"/>
              <a:buFont typeface="Arial" panose="020B0604020202020204" pitchFamily="34" charset="0"/>
              <a:buChar char="•"/>
            </a:pPr>
            <a:r>
              <a:rPr lang="en-GB" sz="1350">
                <a:solidFill>
                  <a:prstClr val="black"/>
                </a:solidFill>
                <a:latin typeface="Arial" panose="020B0604020202020204" pitchFamily="34" charset="0"/>
                <a:cs typeface="Arial" panose="020B0604020202020204" pitchFamily="34" charset="0"/>
              </a:rPr>
              <a:t>Signs deterring use keep being ripped down! </a:t>
            </a:r>
          </a:p>
          <a:p>
            <a:pPr marL="214313" indent="-214313" defTabSz="685800" fontAlgn="base">
              <a:spcBef>
                <a:spcPct val="0"/>
              </a:spcBef>
              <a:spcAft>
                <a:spcPct val="0"/>
              </a:spcAft>
              <a:buSzPct val="100000"/>
              <a:buFont typeface="Arial" panose="020B0604020202020204" pitchFamily="34" charset="0"/>
              <a:buChar char="•"/>
            </a:pPr>
            <a:endParaRPr lang="en-GB" sz="1350">
              <a:solidFill>
                <a:prstClr val="black"/>
              </a:solidFill>
              <a:latin typeface="Arial" panose="020B0604020202020204" pitchFamily="34" charset="0"/>
              <a:cs typeface="Arial" panose="020B0604020202020204" pitchFamily="34" charset="0"/>
            </a:endParaRPr>
          </a:p>
          <a:p>
            <a:pPr marL="214313" indent="-214313" defTabSz="685800" fontAlgn="base">
              <a:spcBef>
                <a:spcPct val="0"/>
              </a:spcBef>
              <a:spcAft>
                <a:spcPct val="0"/>
              </a:spcAft>
              <a:buSzPct val="100000"/>
              <a:buFont typeface="Arial" panose="020B0604020202020204" pitchFamily="34" charset="0"/>
              <a:buChar char="•"/>
            </a:pPr>
            <a:endParaRPr lang="en-GB" sz="1350">
              <a:solidFill>
                <a:prstClr val="black"/>
              </a:solidFill>
              <a:latin typeface="Arial" panose="020B0604020202020204" pitchFamily="34" charset="0"/>
              <a:cs typeface="Arial" panose="020B0604020202020204" pitchFamily="34" charset="0"/>
            </a:endParaRPr>
          </a:p>
          <a:p>
            <a:pPr marL="214313" indent="-214313" defTabSz="685800" fontAlgn="base">
              <a:spcBef>
                <a:spcPct val="0"/>
              </a:spcBef>
              <a:spcAft>
                <a:spcPct val="0"/>
              </a:spcAft>
              <a:buSzPct val="100000"/>
              <a:buFont typeface="Arial" panose="020B0604020202020204" pitchFamily="34" charset="0"/>
              <a:buChar char="•"/>
            </a:pPr>
            <a:endParaRPr lang="en-GB" sz="1350">
              <a:solidFill>
                <a:srgbClr val="333333"/>
              </a:solidFill>
              <a:latin typeface="Trebuchet MS" panose="020B0603020202020204" pitchFamily="34" charset="0"/>
              <a:cs typeface="Arial" panose="020B0604020202020204" pitchFamily="34" charset="0"/>
            </a:endParaRPr>
          </a:p>
          <a:p>
            <a:pPr marL="214313" indent="-214313" defTabSz="685800" fontAlgn="base">
              <a:spcBef>
                <a:spcPct val="0"/>
              </a:spcBef>
              <a:spcAft>
                <a:spcPct val="0"/>
              </a:spcAft>
              <a:buSzPct val="100000"/>
              <a:buFont typeface="Arial" panose="020B0604020202020204" pitchFamily="34" charset="0"/>
              <a:buChar char="•"/>
            </a:pPr>
            <a:endParaRPr lang="en-GB" sz="135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63218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9F159-2C5B-362A-B33D-39909A5EFC8C}"/>
              </a:ext>
            </a:extLst>
          </p:cNvPr>
          <p:cNvSpPr>
            <a:spLocks noGrp="1"/>
          </p:cNvSpPr>
          <p:nvPr>
            <p:ph type="title"/>
          </p:nvPr>
        </p:nvSpPr>
        <p:spPr/>
        <p:txBody>
          <a:bodyPr/>
          <a:lstStyle/>
          <a:p>
            <a:r>
              <a:rPr lang="en-GB" err="1"/>
              <a:t>Aysdalegate</a:t>
            </a:r>
            <a:r>
              <a:rPr lang="en-GB"/>
              <a:t> Cottages (Old Ironstone Mine)</a:t>
            </a:r>
          </a:p>
        </p:txBody>
      </p:sp>
      <p:pic>
        <p:nvPicPr>
          <p:cNvPr id="5" name="Content Placeholder 4" descr="A row of houses on a street&#10;&#10;Description automatically generated">
            <a:extLst>
              <a:ext uri="{FF2B5EF4-FFF2-40B4-BE49-F238E27FC236}">
                <a16:creationId xmlns:a16="http://schemas.microsoft.com/office/drawing/2014/main" id="{FACF90B7-53C4-6B5E-521A-26612BEE843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720494" y="898846"/>
            <a:ext cx="5424070" cy="3618310"/>
          </a:xfrm>
        </p:spPr>
      </p:pic>
      <p:sp>
        <p:nvSpPr>
          <p:cNvPr id="8" name="TextBox 7">
            <a:extLst>
              <a:ext uri="{FF2B5EF4-FFF2-40B4-BE49-F238E27FC236}">
                <a16:creationId xmlns:a16="http://schemas.microsoft.com/office/drawing/2014/main" id="{E063D18C-8F11-BB76-75A6-AE12039B7926}"/>
              </a:ext>
            </a:extLst>
          </p:cNvPr>
          <p:cNvSpPr txBox="1"/>
          <p:nvPr/>
        </p:nvSpPr>
        <p:spPr>
          <a:xfrm>
            <a:off x="268388" y="897735"/>
            <a:ext cx="3367981" cy="4085734"/>
          </a:xfrm>
          <a:prstGeom prst="rect">
            <a:avLst/>
          </a:prstGeom>
          <a:noFill/>
        </p:spPr>
        <p:txBody>
          <a:bodyPr wrap="square" lIns="68580" tIns="34290" rIns="68580" bIns="34290" rtlCol="0" anchor="t">
            <a:spAutoFit/>
          </a:bodyPr>
          <a:lstStyle/>
          <a:p>
            <a:pPr marL="214313" indent="-214313" defTabSz="685800" fontAlgn="base">
              <a:spcBef>
                <a:spcPct val="0"/>
              </a:spcBef>
              <a:spcAft>
                <a:spcPct val="0"/>
              </a:spcAft>
              <a:buSzPct val="100000"/>
              <a:buFont typeface="Arial" panose="020B0604020202020204" pitchFamily="34" charset="0"/>
              <a:buChar char="•"/>
            </a:pPr>
            <a:r>
              <a:rPr lang="en-GB" sz="1650">
                <a:solidFill>
                  <a:prstClr val="black"/>
                </a:solidFill>
                <a:latin typeface="Calibri"/>
                <a:cs typeface="Arial"/>
              </a:rPr>
              <a:t>9 Cottages on a PWS from spring on nearby farm with no deeds/covenants.</a:t>
            </a:r>
          </a:p>
          <a:p>
            <a:pPr marL="214313" indent="-214313" defTabSz="685800" fontAlgn="base">
              <a:spcBef>
                <a:spcPct val="0"/>
              </a:spcBef>
              <a:spcAft>
                <a:spcPct val="0"/>
              </a:spcAft>
              <a:buSzPct val="100000"/>
              <a:buFont typeface="Arial" panose="020B0604020202020204" pitchFamily="34" charset="0"/>
              <a:buChar char="•"/>
            </a:pPr>
            <a:r>
              <a:rPr lang="en-GB" sz="1650">
                <a:solidFill>
                  <a:prstClr val="black"/>
                </a:solidFill>
                <a:latin typeface="Calibri"/>
                <a:cs typeface="Arial"/>
              </a:rPr>
              <a:t>Supply failed 9 times for </a:t>
            </a:r>
            <a:r>
              <a:rPr lang="en-GB" sz="1650" i="1">
                <a:solidFill>
                  <a:prstClr val="black"/>
                </a:solidFill>
                <a:latin typeface="Calibri"/>
                <a:cs typeface="Arial"/>
              </a:rPr>
              <a:t>E. coli/</a:t>
            </a:r>
            <a:r>
              <a:rPr lang="en-GB" sz="1650">
                <a:solidFill>
                  <a:prstClr val="black"/>
                </a:solidFill>
                <a:latin typeface="Calibri"/>
                <a:cs typeface="Arial"/>
              </a:rPr>
              <a:t>Ent/Coliforms and Tadpoles!</a:t>
            </a:r>
          </a:p>
          <a:p>
            <a:pPr marL="214313" indent="-214313" defTabSz="685800" fontAlgn="base">
              <a:spcBef>
                <a:spcPct val="0"/>
              </a:spcBef>
              <a:spcAft>
                <a:spcPct val="0"/>
              </a:spcAft>
              <a:buSzPct val="100000"/>
              <a:buFont typeface="Arial" panose="020B0604020202020204" pitchFamily="34" charset="0"/>
              <a:buChar char="•"/>
            </a:pPr>
            <a:r>
              <a:rPr lang="en-GB" sz="1650">
                <a:solidFill>
                  <a:prstClr val="black"/>
                </a:solidFill>
                <a:latin typeface="Calibri"/>
                <a:cs typeface="Arial"/>
              </a:rPr>
              <a:t>Reg 18 notice served for Boil Water Advice</a:t>
            </a:r>
            <a:endParaRPr lang="en-GB" sz="1650">
              <a:solidFill>
                <a:prstClr val="black"/>
              </a:solidFill>
              <a:latin typeface="Calibri"/>
              <a:cs typeface="Arial" panose="020B0604020202020204" pitchFamily="34" charset="0"/>
            </a:endParaRPr>
          </a:p>
          <a:p>
            <a:pPr marL="214313" indent="-214313" defTabSz="685800" fontAlgn="base">
              <a:spcBef>
                <a:spcPct val="0"/>
              </a:spcBef>
              <a:spcAft>
                <a:spcPct val="0"/>
              </a:spcAft>
              <a:buSzPct val="100000"/>
              <a:buFont typeface="Arial" panose="020B0604020202020204" pitchFamily="34" charset="0"/>
              <a:buChar char="•"/>
            </a:pPr>
            <a:r>
              <a:rPr lang="en-GB" sz="1650">
                <a:solidFill>
                  <a:prstClr val="black"/>
                </a:solidFill>
                <a:latin typeface="Calibri"/>
                <a:cs typeface="Arial"/>
              </a:rPr>
              <a:t>£756 for survey to establish cost for connection to mains which is 1km away.</a:t>
            </a:r>
          </a:p>
          <a:p>
            <a:pPr marL="214313" indent="-214313" defTabSz="685800" fontAlgn="base">
              <a:spcBef>
                <a:spcPct val="0"/>
              </a:spcBef>
              <a:spcAft>
                <a:spcPct val="0"/>
              </a:spcAft>
              <a:buSzPct val="100000"/>
              <a:buFont typeface="Arial" panose="020B0604020202020204" pitchFamily="34" charset="0"/>
              <a:buChar char="•"/>
            </a:pPr>
            <a:r>
              <a:rPr lang="en-GB" sz="1650">
                <a:solidFill>
                  <a:prstClr val="black"/>
                </a:solidFill>
                <a:latin typeface="Calibri"/>
                <a:cs typeface="Arial"/>
              </a:rPr>
              <a:t>Potential solutions:</a:t>
            </a:r>
          </a:p>
          <a:p>
            <a:pPr marL="557213" lvl="1" indent="-214313" defTabSz="685800" fontAlgn="base">
              <a:spcBef>
                <a:spcPct val="0"/>
              </a:spcBef>
              <a:spcAft>
                <a:spcPct val="0"/>
              </a:spcAft>
              <a:buSzPct val="100000"/>
              <a:buFont typeface="Arial" panose="020B0604020202020204" pitchFamily="34" charset="0"/>
              <a:buChar char="•"/>
            </a:pPr>
            <a:r>
              <a:rPr lang="en-GB" sz="1650">
                <a:solidFill>
                  <a:prstClr val="black"/>
                </a:solidFill>
                <a:latin typeface="Calibri"/>
                <a:cs typeface="Arial"/>
              </a:rPr>
              <a:t>Mains Supply</a:t>
            </a:r>
          </a:p>
          <a:p>
            <a:pPr marL="557213" lvl="1" indent="-214313" defTabSz="685800" fontAlgn="base">
              <a:spcBef>
                <a:spcPct val="0"/>
              </a:spcBef>
              <a:spcAft>
                <a:spcPct val="0"/>
              </a:spcAft>
              <a:buSzPct val="100000"/>
              <a:buFont typeface="Arial" panose="020B0604020202020204" pitchFamily="34" charset="0"/>
              <a:buChar char="•"/>
            </a:pPr>
            <a:r>
              <a:rPr lang="en-GB" sz="1650">
                <a:solidFill>
                  <a:prstClr val="black"/>
                </a:solidFill>
                <a:latin typeface="Calibri"/>
                <a:cs typeface="Arial"/>
              </a:rPr>
              <a:t>PWS Treatment/New B/H</a:t>
            </a:r>
          </a:p>
          <a:p>
            <a:pPr marL="557213" lvl="1" indent="-214313" defTabSz="685800" fontAlgn="base">
              <a:spcBef>
                <a:spcPct val="0"/>
              </a:spcBef>
              <a:spcAft>
                <a:spcPct val="0"/>
              </a:spcAft>
              <a:buSzPct val="100000"/>
              <a:buFont typeface="Arial" panose="020B0604020202020204" pitchFamily="34" charset="0"/>
              <a:buChar char="•"/>
            </a:pPr>
            <a:r>
              <a:rPr lang="en-GB" sz="1650">
                <a:solidFill>
                  <a:prstClr val="black"/>
                </a:solidFill>
                <a:latin typeface="Calibri"/>
                <a:cs typeface="Arial"/>
              </a:rPr>
              <a:t>POU Devices</a:t>
            </a:r>
          </a:p>
          <a:p>
            <a:pPr marL="557213" lvl="1" indent="-214313" defTabSz="685800" fontAlgn="base">
              <a:spcBef>
                <a:spcPct val="0"/>
              </a:spcBef>
              <a:spcAft>
                <a:spcPct val="0"/>
              </a:spcAft>
              <a:buSzPct val="100000"/>
              <a:buFont typeface="Arial" panose="020B0604020202020204" pitchFamily="34" charset="0"/>
              <a:buChar char="•"/>
            </a:pPr>
            <a:r>
              <a:rPr lang="en-GB" sz="1650">
                <a:solidFill>
                  <a:prstClr val="black"/>
                </a:solidFill>
                <a:latin typeface="Calibri"/>
                <a:cs typeface="Arial"/>
              </a:rPr>
              <a:t>Tank Refill</a:t>
            </a:r>
          </a:p>
          <a:p>
            <a:pPr marL="557213" lvl="1" indent="-214313" defTabSz="685800" fontAlgn="base">
              <a:spcBef>
                <a:spcPct val="0"/>
              </a:spcBef>
              <a:spcAft>
                <a:spcPct val="0"/>
              </a:spcAft>
              <a:buSzPct val="100000"/>
              <a:buFont typeface="Arial" panose="020B0604020202020204" pitchFamily="34" charset="0"/>
              <a:buChar char="•"/>
            </a:pPr>
            <a:endParaRPr lang="en-GB" sz="135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2771731"/>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26282-8284-F48B-F48C-DEFE523D0B30}"/>
              </a:ext>
            </a:extLst>
          </p:cNvPr>
          <p:cNvSpPr>
            <a:spLocks noGrp="1"/>
          </p:cNvSpPr>
          <p:nvPr>
            <p:ph type="title"/>
          </p:nvPr>
        </p:nvSpPr>
        <p:spPr/>
        <p:txBody>
          <a:bodyPr/>
          <a:lstStyle/>
          <a:p>
            <a:r>
              <a:rPr lang="en-GB"/>
              <a:t>Barham Road, </a:t>
            </a:r>
            <a:r>
              <a:rPr lang="en-GB" err="1"/>
              <a:t>Trecwn</a:t>
            </a:r>
            <a:r>
              <a:rPr lang="en-GB"/>
              <a:t>, 2018 - 2023</a:t>
            </a:r>
          </a:p>
        </p:txBody>
      </p:sp>
      <p:sp>
        <p:nvSpPr>
          <p:cNvPr id="3" name="Content Placeholder 2">
            <a:extLst>
              <a:ext uri="{FF2B5EF4-FFF2-40B4-BE49-F238E27FC236}">
                <a16:creationId xmlns:a16="http://schemas.microsoft.com/office/drawing/2014/main" id="{1B9F729B-9AF3-8529-26B1-1739F212A140}"/>
              </a:ext>
            </a:extLst>
          </p:cNvPr>
          <p:cNvSpPr>
            <a:spLocks noGrp="1"/>
          </p:cNvSpPr>
          <p:nvPr>
            <p:ph sz="half" idx="1"/>
          </p:nvPr>
        </p:nvSpPr>
        <p:spPr>
          <a:xfrm>
            <a:off x="2446260" y="1015621"/>
            <a:ext cx="6590237" cy="3788377"/>
          </a:xfrm>
        </p:spPr>
        <p:txBody>
          <a:bodyPr/>
          <a:lstStyle/>
          <a:p>
            <a:r>
              <a:rPr lang="en-GB" sz="1600" dirty="0"/>
              <a:t>Former MoD site of 32 properties. Properties responsible for main.</a:t>
            </a:r>
          </a:p>
          <a:p>
            <a:r>
              <a:rPr lang="en-GB" sz="1600" dirty="0"/>
              <a:t>Foul taste, odour and discolouration.</a:t>
            </a:r>
          </a:p>
          <a:p>
            <a:r>
              <a:rPr lang="en-GB" sz="1600" dirty="0"/>
              <a:t>Iron levels at 1900 µg/L.</a:t>
            </a:r>
          </a:p>
          <a:p>
            <a:r>
              <a:rPr lang="en-GB" sz="1600" dirty="0"/>
              <a:t>Insufficient due to CI pipe deterioration and collapse (contingency plan with Welsh Water).</a:t>
            </a:r>
          </a:p>
          <a:p>
            <a:r>
              <a:rPr lang="en-GB" sz="1600" dirty="0"/>
              <a:t>Connection to mains explored but was too expensive.</a:t>
            </a:r>
          </a:p>
          <a:p>
            <a:r>
              <a:rPr lang="en-GB" sz="1600" dirty="0"/>
              <a:t>LA took steps to do the works in default and put a charge on the properties.</a:t>
            </a:r>
          </a:p>
          <a:p>
            <a:r>
              <a:rPr lang="en-GB" sz="1600" dirty="0"/>
              <a:t>LA concurrently applied to DHLUC's Shared Prosperity Fund and in </a:t>
            </a:r>
            <a:r>
              <a:rPr lang="en-GB" sz="1600" b="1" dirty="0"/>
              <a:t>2023</a:t>
            </a:r>
            <a:r>
              <a:rPr lang="en-GB" sz="1600" dirty="0"/>
              <a:t> was awarded £470,000.</a:t>
            </a:r>
          </a:p>
          <a:p>
            <a:r>
              <a:rPr lang="en-GB" sz="1600" dirty="0"/>
              <a:t>LA + consultancy will deliver the project to connect to Welsh Water's main at no cost to the consumers.</a:t>
            </a:r>
          </a:p>
          <a:p>
            <a:r>
              <a:rPr lang="en-GB" sz="1600" dirty="0"/>
              <a:t>Consumers will become Welsh Water customers.</a:t>
            </a:r>
          </a:p>
          <a:p>
            <a:endParaRPr lang="en-GB" dirty="0"/>
          </a:p>
        </p:txBody>
      </p:sp>
      <p:sp>
        <p:nvSpPr>
          <p:cNvPr id="4" name="TextBox 3">
            <a:extLst>
              <a:ext uri="{FF2B5EF4-FFF2-40B4-BE49-F238E27FC236}">
                <a16:creationId xmlns:a16="http://schemas.microsoft.com/office/drawing/2014/main" id="{1E9A3813-0581-30C4-EB4C-8A47E9951044}"/>
              </a:ext>
            </a:extLst>
          </p:cNvPr>
          <p:cNvSpPr txBox="1"/>
          <p:nvPr/>
        </p:nvSpPr>
        <p:spPr>
          <a:xfrm>
            <a:off x="3543300" y="2400300"/>
            <a:ext cx="205740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fontAlgn="base">
              <a:spcBef>
                <a:spcPct val="0"/>
              </a:spcBef>
              <a:spcAft>
                <a:spcPct val="0"/>
              </a:spcAft>
              <a:buSzPct val="100000"/>
            </a:pPr>
            <a:endParaRPr lang="en-US" sz="1350">
              <a:solidFill>
                <a:prstClr val="black"/>
              </a:solidFill>
              <a:latin typeface="Arial" panose="020B0604020202020204" pitchFamily="34" charset="0"/>
              <a:cs typeface="Arial" panose="020B0604020202020204" pitchFamily="34" charset="0"/>
            </a:endParaRPr>
          </a:p>
        </p:txBody>
      </p:sp>
      <p:pic>
        <p:nvPicPr>
          <p:cNvPr id="6" name="Picture 5" descr="A hand holding a rusty pipe&#10;&#10;Description automatically generated">
            <a:extLst>
              <a:ext uri="{FF2B5EF4-FFF2-40B4-BE49-F238E27FC236}">
                <a16:creationId xmlns:a16="http://schemas.microsoft.com/office/drawing/2014/main" id="{7090A4D8-1298-F3D2-253A-E8EEE9878510}"/>
              </a:ext>
            </a:extLst>
          </p:cNvPr>
          <p:cNvPicPr>
            <a:picLocks noChangeAspect="1"/>
          </p:cNvPicPr>
          <p:nvPr/>
        </p:nvPicPr>
        <p:blipFill>
          <a:blip r:embed="rId2"/>
          <a:stretch>
            <a:fillRect/>
          </a:stretch>
        </p:blipFill>
        <p:spPr>
          <a:xfrm>
            <a:off x="176947" y="1015237"/>
            <a:ext cx="2151917" cy="2866841"/>
          </a:xfrm>
          <a:prstGeom prst="rect">
            <a:avLst/>
          </a:prstGeom>
        </p:spPr>
      </p:pic>
    </p:spTree>
    <p:extLst>
      <p:ext uri="{BB962C8B-B14F-4D97-AF65-F5344CB8AC3E}">
        <p14:creationId xmlns:p14="http://schemas.microsoft.com/office/powerpoint/2010/main" val="296853603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75856" y="1167594"/>
            <a:ext cx="4964088" cy="720080"/>
          </a:xfrm>
        </p:spPr>
        <p:txBody>
          <a:bodyPr/>
          <a:lstStyle/>
          <a:p>
            <a:r>
              <a:rPr lang="en-GB" sz="3600" dirty="0"/>
              <a:t>Rules for the day</a:t>
            </a:r>
          </a:p>
        </p:txBody>
      </p:sp>
      <p:sp>
        <p:nvSpPr>
          <p:cNvPr id="3" name="Subtitle 2"/>
          <p:cNvSpPr>
            <a:spLocks noGrp="1"/>
          </p:cNvSpPr>
          <p:nvPr>
            <p:ph type="subTitle" idx="1"/>
          </p:nvPr>
        </p:nvSpPr>
        <p:spPr>
          <a:xfrm>
            <a:off x="3275856" y="1914524"/>
            <a:ext cx="3096344" cy="2817466"/>
          </a:xfrm>
        </p:spPr>
        <p:txBody>
          <a:bodyPr>
            <a:normAutofit fontScale="92500" lnSpcReduction="20000"/>
          </a:bodyPr>
          <a:lstStyle/>
          <a:p>
            <a:pPr marL="571500" indent="-571500">
              <a:buFont typeface="Arial" panose="020B0604020202020204" pitchFamily="34" charset="0"/>
              <a:buChar char="•"/>
            </a:pPr>
            <a:r>
              <a:rPr lang="en-GB" sz="3800" dirty="0"/>
              <a:t>Interact</a:t>
            </a:r>
          </a:p>
          <a:p>
            <a:endParaRPr lang="en-GB" sz="3800" dirty="0"/>
          </a:p>
          <a:p>
            <a:pPr marL="571500" indent="-571500">
              <a:buFont typeface="Arial" panose="020B0604020202020204" pitchFamily="34" charset="0"/>
              <a:buChar char="•"/>
            </a:pPr>
            <a:r>
              <a:rPr lang="en-GB" sz="3800" dirty="0"/>
              <a:t>Engage</a:t>
            </a:r>
          </a:p>
          <a:p>
            <a:endParaRPr lang="en-GB" sz="3800" dirty="0"/>
          </a:p>
          <a:p>
            <a:pPr marL="571500" indent="-571500">
              <a:buFont typeface="Arial" panose="020B0604020202020204" pitchFamily="34" charset="0"/>
              <a:buChar char="•"/>
            </a:pPr>
            <a:r>
              <a:rPr lang="en-GB" sz="3800" dirty="0"/>
              <a:t>Enjoy</a:t>
            </a:r>
          </a:p>
          <a:p>
            <a:endParaRPr lang="en-GB" dirty="0"/>
          </a:p>
          <a:p>
            <a:endParaRPr lang="en-GB" dirty="0"/>
          </a:p>
        </p:txBody>
      </p:sp>
      <p:pic>
        <p:nvPicPr>
          <p:cNvPr id="1026" name="Picture 2">
            <a:extLst>
              <a:ext uri="{FF2B5EF4-FFF2-40B4-BE49-F238E27FC236}">
                <a16:creationId xmlns:a16="http://schemas.microsoft.com/office/drawing/2014/main" id="{52CC7443-BF99-FBC5-5637-9B5AA52948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297" b="-916"/>
          <a:stretch/>
        </p:blipFill>
        <p:spPr bwMode="auto">
          <a:xfrm>
            <a:off x="16412" y="709723"/>
            <a:ext cx="2893839"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8272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1CD701-FE6C-4276-FBB8-DB6FF471BC75}"/>
              </a:ext>
            </a:extLst>
          </p:cNvPr>
          <p:cNvPicPr>
            <a:picLocks noChangeAspect="1"/>
          </p:cNvPicPr>
          <p:nvPr/>
        </p:nvPicPr>
        <p:blipFill>
          <a:blip r:embed="rId3"/>
          <a:stretch>
            <a:fillRect/>
          </a:stretch>
        </p:blipFill>
        <p:spPr>
          <a:xfrm>
            <a:off x="4086887" y="1882439"/>
            <a:ext cx="4499238" cy="1892972"/>
          </a:xfrm>
          <a:prstGeom prst="rect">
            <a:avLst/>
          </a:prstGeom>
        </p:spPr>
      </p:pic>
      <p:sp>
        <p:nvSpPr>
          <p:cNvPr id="4" name="Title 1">
            <a:extLst>
              <a:ext uri="{FF2B5EF4-FFF2-40B4-BE49-F238E27FC236}">
                <a16:creationId xmlns:a16="http://schemas.microsoft.com/office/drawing/2014/main" id="{C9712780-1433-85B8-EBEB-E26055261565}"/>
              </a:ext>
            </a:extLst>
          </p:cNvPr>
          <p:cNvSpPr txBox="1">
            <a:spLocks/>
          </p:cNvSpPr>
          <p:nvPr/>
        </p:nvSpPr>
        <p:spPr>
          <a:xfrm>
            <a:off x="0" y="1"/>
            <a:ext cx="9144000" cy="897731"/>
          </a:xfrm>
          <a:prstGeom prst="rect">
            <a:avLst/>
          </a:prstGeom>
        </p:spPr>
        <p:txBody>
          <a:bodyPr/>
          <a:lstStyle>
            <a:lvl1pPr algn="ctr" rtl="0" eaLnBrk="0" fontAlgn="base" hangingPunct="0">
              <a:spcBef>
                <a:spcPct val="0"/>
              </a:spcBef>
              <a:spcAft>
                <a:spcPct val="0"/>
              </a:spcAft>
              <a:defRPr sz="4400" kern="1200">
                <a:solidFill>
                  <a:schemeClr val="bg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bg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bg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bg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bg1"/>
                </a:solidFill>
                <a:latin typeface="Calibri" pitchFamily="34"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bg1"/>
                </a:solidFill>
                <a:latin typeface="Calibri" pitchFamily="34" charset="0"/>
              </a:defRPr>
            </a:lvl6pPr>
            <a:lvl7pPr marL="914400" algn="ctr" rtl="0" eaLnBrk="1" fontAlgn="base" hangingPunct="1">
              <a:spcBef>
                <a:spcPct val="0"/>
              </a:spcBef>
              <a:spcAft>
                <a:spcPct val="0"/>
              </a:spcAft>
              <a:defRPr sz="4400">
                <a:solidFill>
                  <a:schemeClr val="bg1"/>
                </a:solidFill>
                <a:latin typeface="Calibri" pitchFamily="34" charset="0"/>
              </a:defRPr>
            </a:lvl7pPr>
            <a:lvl8pPr marL="1371600" algn="ctr" rtl="0" eaLnBrk="1" fontAlgn="base" hangingPunct="1">
              <a:spcBef>
                <a:spcPct val="0"/>
              </a:spcBef>
              <a:spcAft>
                <a:spcPct val="0"/>
              </a:spcAft>
              <a:defRPr sz="4400">
                <a:solidFill>
                  <a:schemeClr val="bg1"/>
                </a:solidFill>
                <a:latin typeface="Calibri" pitchFamily="34" charset="0"/>
              </a:defRPr>
            </a:lvl8pPr>
            <a:lvl9pPr marL="1828800" algn="ctr" rtl="0" eaLnBrk="1" fontAlgn="base" hangingPunct="1">
              <a:spcBef>
                <a:spcPct val="0"/>
              </a:spcBef>
              <a:spcAft>
                <a:spcPct val="0"/>
              </a:spcAft>
              <a:defRPr sz="4400">
                <a:solidFill>
                  <a:schemeClr val="bg1"/>
                </a:solidFill>
                <a:latin typeface="Calibri" pitchFamily="34" charset="0"/>
              </a:defRPr>
            </a:lvl9pPr>
          </a:lstStyle>
          <a:p>
            <a:pPr defTabSz="685800">
              <a:defRPr/>
            </a:pPr>
            <a:r>
              <a:rPr lang="en-US" sz="3300">
                <a:solidFill>
                  <a:prstClr val="white"/>
                </a:solidFill>
                <a:latin typeface="Calibri"/>
                <a:cs typeface="Arial"/>
              </a:rPr>
              <a:t>Drinking water quality</a:t>
            </a:r>
          </a:p>
        </p:txBody>
      </p:sp>
      <p:sp>
        <p:nvSpPr>
          <p:cNvPr id="6" name="Title 1">
            <a:extLst>
              <a:ext uri="{FF2B5EF4-FFF2-40B4-BE49-F238E27FC236}">
                <a16:creationId xmlns:a16="http://schemas.microsoft.com/office/drawing/2014/main" id="{CE9CE68D-9249-04BF-4AE6-E5C8FC8E63DE}"/>
              </a:ext>
            </a:extLst>
          </p:cNvPr>
          <p:cNvSpPr>
            <a:spLocks noGrp="1"/>
          </p:cNvSpPr>
          <p:nvPr/>
        </p:nvSpPr>
        <p:spPr>
          <a:xfrm>
            <a:off x="0" y="1"/>
            <a:ext cx="9144000" cy="897731"/>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0"/>
            <a:tileRect/>
          </a:gradFill>
        </p:spPr>
        <p:txBody>
          <a:bodyPr anchor="ctr">
            <a:normAutofit/>
          </a:bodyPr>
          <a:lstStyle>
            <a:lvl1pPr algn="ctr" rtl="0" eaLnBrk="0" fontAlgn="base" hangingPunct="0">
              <a:spcBef>
                <a:spcPct val="0"/>
              </a:spcBef>
              <a:spcAft>
                <a:spcPct val="0"/>
              </a:spcAft>
              <a:defRPr sz="4400" kern="1200">
                <a:solidFill>
                  <a:schemeClr val="bg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bg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bg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bg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bg1"/>
                </a:solidFill>
                <a:latin typeface="Calibri" pitchFamily="34"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bg1"/>
                </a:solidFill>
                <a:latin typeface="Calibri" pitchFamily="34" charset="0"/>
              </a:defRPr>
            </a:lvl6pPr>
            <a:lvl7pPr marL="914400" algn="ctr" rtl="0" eaLnBrk="1" fontAlgn="base" hangingPunct="1">
              <a:spcBef>
                <a:spcPct val="0"/>
              </a:spcBef>
              <a:spcAft>
                <a:spcPct val="0"/>
              </a:spcAft>
              <a:defRPr sz="4400">
                <a:solidFill>
                  <a:schemeClr val="bg1"/>
                </a:solidFill>
                <a:latin typeface="Calibri" pitchFamily="34" charset="0"/>
              </a:defRPr>
            </a:lvl7pPr>
            <a:lvl8pPr marL="1371600" algn="ctr" rtl="0" eaLnBrk="1" fontAlgn="base" hangingPunct="1">
              <a:spcBef>
                <a:spcPct val="0"/>
              </a:spcBef>
              <a:spcAft>
                <a:spcPct val="0"/>
              </a:spcAft>
              <a:defRPr sz="4400">
                <a:solidFill>
                  <a:schemeClr val="bg1"/>
                </a:solidFill>
                <a:latin typeface="Calibri" pitchFamily="34" charset="0"/>
              </a:defRPr>
            </a:lvl8pPr>
            <a:lvl9pPr marL="1828800" algn="ctr" rtl="0" eaLnBrk="1" fontAlgn="base" hangingPunct="1">
              <a:spcBef>
                <a:spcPct val="0"/>
              </a:spcBef>
              <a:spcAft>
                <a:spcPct val="0"/>
              </a:spcAft>
              <a:defRPr sz="4400">
                <a:solidFill>
                  <a:schemeClr val="bg1"/>
                </a:solidFill>
                <a:latin typeface="Calibri" pitchFamily="34" charset="0"/>
              </a:defRPr>
            </a:lvl9pPr>
          </a:lstStyle>
          <a:p>
            <a:pPr defTabSz="685800">
              <a:defRPr/>
            </a:pPr>
            <a:r>
              <a:rPr lang="en-US" sz="3300">
                <a:solidFill>
                  <a:prstClr val="white"/>
                </a:solidFill>
                <a:latin typeface="Calibri"/>
                <a:cs typeface="Arial"/>
              </a:rPr>
              <a:t>Risks to Planning</a:t>
            </a:r>
          </a:p>
        </p:txBody>
      </p:sp>
      <p:sp>
        <p:nvSpPr>
          <p:cNvPr id="7" name="TextBox 6">
            <a:extLst>
              <a:ext uri="{FF2B5EF4-FFF2-40B4-BE49-F238E27FC236}">
                <a16:creationId xmlns:a16="http://schemas.microsoft.com/office/drawing/2014/main" id="{ED16B218-D8C4-10B9-D1C2-CEB62A8C4E6E}"/>
              </a:ext>
            </a:extLst>
          </p:cNvPr>
          <p:cNvSpPr txBox="1"/>
          <p:nvPr/>
        </p:nvSpPr>
        <p:spPr>
          <a:xfrm>
            <a:off x="385338" y="898361"/>
            <a:ext cx="7966484" cy="4002634"/>
          </a:xfrm>
          <a:prstGeom prst="rect">
            <a:avLst/>
          </a:prstGeom>
          <a:noFill/>
        </p:spPr>
        <p:txBody>
          <a:bodyPr wrap="square" lIns="68580" tIns="34290" rIns="68580" bIns="34290" anchor="t">
            <a:spAutoFit/>
          </a:bodyPr>
          <a:lstStyle/>
          <a:p>
            <a:pPr marL="257175" indent="-257175" defTabSz="685800" fontAlgn="base">
              <a:spcBef>
                <a:spcPct val="20000"/>
              </a:spcBef>
              <a:spcAft>
                <a:spcPct val="0"/>
              </a:spcAft>
              <a:buSzPct val="100000"/>
              <a:buFont typeface="Arial" panose="020B0604020202020204" pitchFamily="34" charset="0"/>
              <a:buChar char="•"/>
            </a:pPr>
            <a:r>
              <a:rPr lang="en-GB">
                <a:solidFill>
                  <a:srgbClr val="000000"/>
                </a:solidFill>
                <a:latin typeface="Calibri"/>
                <a:cs typeface="Times New Roman"/>
              </a:rPr>
              <a:t>Climate Change</a:t>
            </a:r>
          </a:p>
          <a:p>
            <a:pPr marL="600075" lvl="1" indent="-257175" defTabSz="685800" fontAlgn="base">
              <a:spcBef>
                <a:spcPct val="20000"/>
              </a:spcBef>
              <a:spcAft>
                <a:spcPct val="0"/>
              </a:spcAft>
              <a:buSzPct val="100000"/>
              <a:buFont typeface="Arial" panose="020B0604020202020204" pitchFamily="34" charset="0"/>
              <a:buChar char="•"/>
            </a:pPr>
            <a:r>
              <a:rPr lang="en-GB">
                <a:solidFill>
                  <a:srgbClr val="000000"/>
                </a:solidFill>
                <a:latin typeface="Calibri"/>
                <a:cs typeface="Times New Roman"/>
              </a:rPr>
              <a:t>Drought/Rain/Pollutants/Deterioration/Concentration</a:t>
            </a:r>
          </a:p>
          <a:p>
            <a:pPr marL="600075" lvl="1" indent="-257175" defTabSz="685800" fontAlgn="base">
              <a:spcBef>
                <a:spcPct val="20000"/>
              </a:spcBef>
              <a:spcAft>
                <a:spcPct val="0"/>
              </a:spcAft>
              <a:buSzPct val="100000"/>
              <a:buFont typeface="Arial" panose="020B0604020202020204" pitchFamily="34" charset="0"/>
              <a:buChar char="•"/>
            </a:pPr>
            <a:r>
              <a:rPr lang="en-GB">
                <a:solidFill>
                  <a:srgbClr val="000000"/>
                </a:solidFill>
                <a:latin typeface="Calibri"/>
                <a:cs typeface="Times New Roman"/>
              </a:rPr>
              <a:t>Resource Availability/Recycling/Desalination/Grey/Transfers</a:t>
            </a:r>
          </a:p>
          <a:p>
            <a:pPr marL="600075" lvl="1" indent="-257175" defTabSz="685800" fontAlgn="base">
              <a:spcBef>
                <a:spcPct val="20000"/>
              </a:spcBef>
              <a:spcAft>
                <a:spcPct val="0"/>
              </a:spcAft>
              <a:buSzPct val="100000"/>
              <a:buFont typeface="Arial" panose="020B0604020202020204" pitchFamily="34" charset="0"/>
              <a:buChar char="•"/>
            </a:pPr>
            <a:r>
              <a:rPr lang="en-GB">
                <a:solidFill>
                  <a:srgbClr val="000000"/>
                </a:solidFill>
                <a:latin typeface="Calibri"/>
                <a:cs typeface="Times New Roman"/>
              </a:rPr>
              <a:t>Asset Adaptability</a:t>
            </a:r>
          </a:p>
          <a:p>
            <a:pPr marL="257175" indent="-257175" defTabSz="685800" fontAlgn="base">
              <a:spcBef>
                <a:spcPct val="20000"/>
              </a:spcBef>
              <a:spcAft>
                <a:spcPct val="0"/>
              </a:spcAft>
              <a:buSzPct val="100000"/>
              <a:buFont typeface="Arial" panose="020B0604020202020204" pitchFamily="34" charset="0"/>
              <a:buChar char="•"/>
            </a:pPr>
            <a:r>
              <a:rPr lang="en-GB">
                <a:solidFill>
                  <a:srgbClr val="000000"/>
                </a:solidFill>
                <a:latin typeface="Calibri"/>
                <a:cs typeface="Times New Roman"/>
              </a:rPr>
              <a:t>Continuing and new risks </a:t>
            </a:r>
            <a:endParaRPr lang="en-GB">
              <a:solidFill>
                <a:srgbClr val="000000"/>
              </a:solidFill>
              <a:latin typeface="Calibri" panose="020F0502020204030204" pitchFamily="34" charset="0"/>
              <a:cs typeface="Times New Roman" panose="02020603050405020304" pitchFamily="18" charset="0"/>
            </a:endParaRPr>
          </a:p>
          <a:p>
            <a:pPr marL="600075" lvl="1" indent="-257175" defTabSz="685800" fontAlgn="base">
              <a:spcBef>
                <a:spcPct val="20000"/>
              </a:spcBef>
              <a:spcAft>
                <a:spcPct val="0"/>
              </a:spcAft>
              <a:buSzPct val="100000"/>
              <a:buFont typeface="Arial" panose="020B0604020202020204" pitchFamily="34" charset="0"/>
              <a:buChar char="•"/>
            </a:pPr>
            <a:r>
              <a:rPr lang="en-GB">
                <a:solidFill>
                  <a:srgbClr val="000000"/>
                </a:solidFill>
                <a:latin typeface="Calibri"/>
                <a:cs typeface="Times New Roman"/>
              </a:rPr>
              <a:t>PFAS/EDC/Pharmaceuticals/Microplastics/Novel Compounds</a:t>
            </a:r>
          </a:p>
          <a:p>
            <a:pPr marL="600075" lvl="1" indent="-257175" defTabSz="685800" fontAlgn="base">
              <a:spcBef>
                <a:spcPct val="20000"/>
              </a:spcBef>
              <a:spcAft>
                <a:spcPct val="0"/>
              </a:spcAft>
              <a:buSzPct val="100000"/>
              <a:buFont typeface="Arial" panose="020B0604020202020204" pitchFamily="34" charset="0"/>
              <a:buChar char="•"/>
            </a:pPr>
            <a:r>
              <a:rPr lang="en-GB">
                <a:solidFill>
                  <a:srgbClr val="000000"/>
                </a:solidFill>
                <a:latin typeface="Calibri"/>
                <a:cs typeface="Times New Roman"/>
              </a:rPr>
              <a:t>Nickel/Lead/EDD</a:t>
            </a:r>
          </a:p>
          <a:p>
            <a:pPr marL="257175" indent="-257175" defTabSz="685800" fontAlgn="base">
              <a:spcBef>
                <a:spcPct val="20000"/>
              </a:spcBef>
              <a:spcAft>
                <a:spcPct val="0"/>
              </a:spcAft>
              <a:buSzPct val="100000"/>
              <a:buFont typeface="Arial" panose="020B0604020202020204" pitchFamily="34" charset="0"/>
              <a:buChar char="•"/>
            </a:pPr>
            <a:r>
              <a:rPr lang="en-GB">
                <a:solidFill>
                  <a:srgbClr val="000000"/>
                </a:solidFill>
                <a:latin typeface="Calibri"/>
                <a:cs typeface="Times New Roman"/>
              </a:rPr>
              <a:t>Source to Tap Planning</a:t>
            </a:r>
          </a:p>
          <a:p>
            <a:pPr marL="600075" lvl="1" indent="-257175" defTabSz="685800" fontAlgn="base">
              <a:spcBef>
                <a:spcPct val="20000"/>
              </a:spcBef>
              <a:spcAft>
                <a:spcPct val="0"/>
              </a:spcAft>
              <a:buSzPct val="100000"/>
              <a:buFont typeface="Arial" panose="020B0604020202020204" pitchFamily="34" charset="0"/>
              <a:buChar char="•"/>
            </a:pPr>
            <a:r>
              <a:rPr lang="en-GB">
                <a:solidFill>
                  <a:srgbClr val="000000"/>
                </a:solidFill>
                <a:latin typeface="Calibri"/>
                <a:cs typeface="Times New Roman"/>
              </a:rPr>
              <a:t>Catchment Risks: Algae/Metals/Transfers</a:t>
            </a:r>
          </a:p>
          <a:p>
            <a:pPr marL="600075" lvl="1" indent="-257175" defTabSz="685800" fontAlgn="base">
              <a:spcBef>
                <a:spcPct val="20000"/>
              </a:spcBef>
              <a:spcAft>
                <a:spcPct val="0"/>
              </a:spcAft>
              <a:buSzPct val="100000"/>
              <a:buFont typeface="Arial" panose="020B0604020202020204" pitchFamily="34" charset="0"/>
              <a:buChar char="•"/>
            </a:pPr>
            <a:r>
              <a:rPr lang="en-GB">
                <a:solidFill>
                  <a:srgbClr val="000000"/>
                </a:solidFill>
                <a:latin typeface="Calibri"/>
                <a:cs typeface="Times New Roman"/>
              </a:rPr>
              <a:t>Asset Health: WTW/SR/Network Mains (Condition/Material/Suitability)</a:t>
            </a:r>
          </a:p>
          <a:p>
            <a:pPr marL="257175" indent="-257175" defTabSz="685800" fontAlgn="base">
              <a:spcBef>
                <a:spcPct val="20000"/>
              </a:spcBef>
              <a:spcAft>
                <a:spcPct val="0"/>
              </a:spcAft>
              <a:buSzPct val="100000"/>
              <a:buFont typeface="Arial" panose="020B0604020202020204" pitchFamily="34" charset="0"/>
              <a:buChar char="•"/>
            </a:pPr>
            <a:r>
              <a:rPr lang="en-GB">
                <a:solidFill>
                  <a:srgbClr val="000000"/>
                </a:solidFill>
                <a:latin typeface="Calibri"/>
                <a:cs typeface="Times New Roman"/>
              </a:rPr>
              <a:t>Supply Resilience</a:t>
            </a:r>
          </a:p>
          <a:p>
            <a:pPr marL="600075" lvl="1" indent="-257175" defTabSz="685800" fontAlgn="base">
              <a:spcBef>
                <a:spcPct val="20000"/>
              </a:spcBef>
              <a:spcAft>
                <a:spcPct val="0"/>
              </a:spcAft>
              <a:buSzPct val="100000"/>
              <a:buFont typeface="Arial" panose="020B0604020202020204" pitchFamily="34" charset="0"/>
              <a:buChar char="•"/>
            </a:pPr>
            <a:r>
              <a:rPr lang="en-GB">
                <a:solidFill>
                  <a:srgbClr val="000000"/>
                </a:solidFill>
                <a:latin typeface="Calibri"/>
                <a:cs typeface="Times New Roman"/>
              </a:rPr>
              <a:t>Asset Capability/Storage/Distribution/Power/Security/Alternative Supplies</a:t>
            </a:r>
          </a:p>
        </p:txBody>
      </p:sp>
    </p:spTree>
    <p:extLst>
      <p:ext uri="{BB962C8B-B14F-4D97-AF65-F5344CB8AC3E}">
        <p14:creationId xmlns:p14="http://schemas.microsoft.com/office/powerpoint/2010/main" val="1446132822"/>
      </p:ext>
    </p:extLst>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958D6-6A6E-14A3-4BC7-A29E84B806DC}"/>
              </a:ext>
            </a:extLst>
          </p:cNvPr>
          <p:cNvSpPr>
            <a:spLocks noGrp="1"/>
          </p:cNvSpPr>
          <p:nvPr>
            <p:ph type="title"/>
          </p:nvPr>
        </p:nvSpPr>
        <p:spPr/>
        <p:txBody>
          <a:bodyPr/>
          <a:lstStyle/>
          <a:p>
            <a:pPr>
              <a:defRPr/>
            </a:pPr>
            <a:r>
              <a:rPr lang="en-GB"/>
              <a:t>Drinking Water Inspectorate</a:t>
            </a:r>
          </a:p>
        </p:txBody>
      </p:sp>
      <p:sp>
        <p:nvSpPr>
          <p:cNvPr id="59396" name="Text Box 2">
            <a:extLst>
              <a:ext uri="{FF2B5EF4-FFF2-40B4-BE49-F238E27FC236}">
                <a16:creationId xmlns:a16="http://schemas.microsoft.com/office/drawing/2014/main" id="{C495BAE7-F064-94BC-2640-A1F633FA88EF}"/>
              </a:ext>
            </a:extLst>
          </p:cNvPr>
          <p:cNvSpPr txBox="1">
            <a:spLocks noChangeArrowheads="1"/>
          </p:cNvSpPr>
          <p:nvPr/>
        </p:nvSpPr>
        <p:spPr bwMode="auto">
          <a:xfrm>
            <a:off x="1494235" y="3756422"/>
            <a:ext cx="478274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685800" fontAlgn="base">
              <a:spcBef>
                <a:spcPct val="0"/>
              </a:spcBef>
              <a:spcAft>
                <a:spcPct val="0"/>
              </a:spcAft>
              <a:buNone/>
              <a:defRPr/>
            </a:pPr>
            <a:endParaRPr lang="en-GB" altLang="en-US" sz="1800">
              <a:solidFill>
                <a:prstClr val="black"/>
              </a:solidFill>
              <a:cs typeface="Arial"/>
            </a:endParaRPr>
          </a:p>
          <a:p>
            <a:pPr defTabSz="685800" fontAlgn="base">
              <a:spcBef>
                <a:spcPct val="0"/>
              </a:spcBef>
              <a:spcAft>
                <a:spcPct val="0"/>
              </a:spcAft>
              <a:buNone/>
              <a:defRPr/>
            </a:pPr>
            <a:r>
              <a:rPr lang="en-GB" altLang="en-US" sz="1800" b="1">
                <a:solidFill>
                  <a:prstClr val="black"/>
                </a:solidFill>
                <a:cs typeface="Arial"/>
                <a:sym typeface="Wingdings" panose="05000000000000000000" pitchFamily="2" charset="2"/>
              </a:rPr>
              <a:t> </a:t>
            </a:r>
            <a:r>
              <a:rPr lang="en-GB" altLang="en-US" sz="1800" b="1">
                <a:solidFill>
                  <a:prstClr val="black"/>
                </a:solidFill>
                <a:cs typeface="Arial"/>
              </a:rPr>
              <a:t>:</a:t>
            </a:r>
            <a:r>
              <a:rPr lang="en-GB" altLang="en-US" sz="1800">
                <a:solidFill>
                  <a:prstClr val="black"/>
                </a:solidFill>
                <a:cs typeface="Arial"/>
              </a:rPr>
              <a:t>	dwi.enquiries@defra.gov.uk</a:t>
            </a:r>
          </a:p>
          <a:p>
            <a:pPr defTabSz="685800" fontAlgn="base">
              <a:spcBef>
                <a:spcPct val="0"/>
              </a:spcBef>
              <a:spcAft>
                <a:spcPct val="0"/>
              </a:spcAft>
              <a:buNone/>
              <a:defRPr/>
            </a:pPr>
            <a:r>
              <a:rPr lang="en-GB" altLang="en-US" sz="1800" b="1">
                <a:solidFill>
                  <a:prstClr val="black"/>
                </a:solidFill>
                <a:cs typeface="Arial"/>
                <a:sym typeface="Wingdings" panose="05000000000000000000" pitchFamily="2" charset="2"/>
              </a:rPr>
              <a:t></a:t>
            </a:r>
            <a:r>
              <a:rPr lang="en-GB" altLang="en-US" sz="1800" b="1">
                <a:solidFill>
                  <a:prstClr val="black"/>
                </a:solidFill>
                <a:cs typeface="Arial"/>
              </a:rPr>
              <a:t>:</a:t>
            </a:r>
            <a:r>
              <a:rPr lang="en-GB" altLang="en-US" sz="1800">
                <a:solidFill>
                  <a:prstClr val="black"/>
                </a:solidFill>
                <a:cs typeface="Arial"/>
              </a:rPr>
              <a:t> 	www.dwi.gov.uk</a:t>
            </a:r>
          </a:p>
        </p:txBody>
      </p:sp>
      <p:pic>
        <p:nvPicPr>
          <p:cNvPr id="3" name="Picture 2">
            <a:extLst>
              <a:ext uri="{FF2B5EF4-FFF2-40B4-BE49-F238E27FC236}">
                <a16:creationId xmlns:a16="http://schemas.microsoft.com/office/drawing/2014/main" id="{6B615C9A-205E-7774-93E4-9539B8FA3C66}"/>
              </a:ext>
            </a:extLst>
          </p:cNvPr>
          <p:cNvPicPr>
            <a:picLocks noChangeAspect="1"/>
          </p:cNvPicPr>
          <p:nvPr/>
        </p:nvPicPr>
        <p:blipFill>
          <a:blip r:embed="rId2"/>
          <a:stretch>
            <a:fillRect/>
          </a:stretch>
        </p:blipFill>
        <p:spPr>
          <a:xfrm>
            <a:off x="5340668" y="302419"/>
            <a:ext cx="4892040" cy="5143500"/>
          </a:xfrm>
          <a:prstGeom prst="rect">
            <a:avLst/>
          </a:prstGeom>
        </p:spPr>
      </p:pic>
      <p:pic>
        <p:nvPicPr>
          <p:cNvPr id="4" name="Picture 3">
            <a:extLst>
              <a:ext uri="{FF2B5EF4-FFF2-40B4-BE49-F238E27FC236}">
                <a16:creationId xmlns:a16="http://schemas.microsoft.com/office/drawing/2014/main" id="{403F4D0F-967D-5B21-6D72-337C2C2DDC92}"/>
              </a:ext>
            </a:extLst>
          </p:cNvPr>
          <p:cNvPicPr>
            <a:picLocks noChangeAspect="1"/>
          </p:cNvPicPr>
          <p:nvPr/>
        </p:nvPicPr>
        <p:blipFill>
          <a:blip r:embed="rId3"/>
          <a:stretch>
            <a:fillRect/>
          </a:stretch>
        </p:blipFill>
        <p:spPr>
          <a:xfrm>
            <a:off x="1149442" y="958361"/>
            <a:ext cx="4348101" cy="308610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3" cstate="print"/>
          <a:stretch>
            <a:fillRect/>
          </a:stretch>
        </p:blipFill>
        <p:spPr>
          <a:xfrm>
            <a:off x="321" y="-94174"/>
            <a:ext cx="9143358" cy="5143139"/>
          </a:xfrm>
          <a:prstGeom prst="rect">
            <a:avLst/>
          </a:prstGeom>
        </p:spPr>
      </p:pic>
      <p:sp>
        <p:nvSpPr>
          <p:cNvPr id="3" name="object 3"/>
          <p:cNvSpPr txBox="1">
            <a:spLocks noGrp="1"/>
          </p:cNvSpPr>
          <p:nvPr>
            <p:ph type="title"/>
          </p:nvPr>
        </p:nvSpPr>
        <p:spPr>
          <a:xfrm>
            <a:off x="421842" y="2940416"/>
            <a:ext cx="8429160" cy="846972"/>
          </a:xfrm>
          <a:prstGeom prst="rect">
            <a:avLst/>
          </a:prstGeom>
        </p:spPr>
        <p:txBody>
          <a:bodyPr vert="horz" wrap="square" lIns="0" tIns="6931" rIns="0" bIns="0" rtlCol="0" anchor="t">
            <a:spAutoFit/>
          </a:bodyPr>
          <a:lstStyle/>
          <a:p>
            <a:pPr marL="5776">
              <a:spcBef>
                <a:spcPts val="55"/>
              </a:spcBef>
            </a:pPr>
            <a:r>
              <a:rPr lang="en-GB" i="1" dirty="0">
                <a:solidFill>
                  <a:srgbClr val="FFFFFF"/>
                </a:solidFill>
              </a:rPr>
              <a:t>Exploring health risks and impacts of using private water supplies (PWS), in a changing climate</a:t>
            </a:r>
            <a:endParaRPr i="1" dirty="0"/>
          </a:p>
        </p:txBody>
      </p:sp>
      <p:sp>
        <p:nvSpPr>
          <p:cNvPr id="4" name="object 4"/>
          <p:cNvSpPr txBox="1"/>
          <p:nvPr/>
        </p:nvSpPr>
        <p:spPr>
          <a:xfrm>
            <a:off x="421842" y="4134556"/>
            <a:ext cx="5717842" cy="355216"/>
          </a:xfrm>
          <a:prstGeom prst="rect">
            <a:avLst/>
          </a:prstGeom>
        </p:spPr>
        <p:txBody>
          <a:bodyPr vert="horz" wrap="square" lIns="0" tIns="5198" rIns="0" bIns="0" rtlCol="0">
            <a:spAutoFit/>
          </a:bodyPr>
          <a:lstStyle/>
          <a:p>
            <a:pPr marL="5776" defTabSz="415869">
              <a:spcBef>
                <a:spcPts val="41"/>
              </a:spcBef>
            </a:pPr>
            <a:r>
              <a:rPr lang="en-GB" sz="2274" kern="0" spc="-5" dirty="0">
                <a:solidFill>
                  <a:srgbClr val="FFFFFF"/>
                </a:solidFill>
                <a:latin typeface="Ubuntu" panose="020B0504030602030204" pitchFamily="34" charset="0"/>
                <a:cs typeface="Ubuntu-Light"/>
              </a:rPr>
              <a:t>  Anna Schwappach a Kristian James</a:t>
            </a:r>
            <a:endParaRPr sz="2274" kern="0" dirty="0">
              <a:solidFill>
                <a:sysClr val="windowText" lastClr="000000"/>
              </a:solidFill>
              <a:latin typeface="Ubuntu" panose="020B0504030602030204" pitchFamily="34" charset="0"/>
              <a:cs typeface="Ubuntu-Light"/>
            </a:endParaRPr>
          </a:p>
        </p:txBody>
      </p:sp>
      <p:grpSp>
        <p:nvGrpSpPr>
          <p:cNvPr id="5" name="object 5">
            <a:extLst>
              <a:ext uri="{C183D7F6-B498-43B3-948B-1728B52AA6E4}">
                <adec:decorative xmlns:adec="http://schemas.microsoft.com/office/drawing/2017/decorative" val="1"/>
              </a:ext>
            </a:extLst>
          </p:cNvPr>
          <p:cNvGrpSpPr/>
          <p:nvPr/>
        </p:nvGrpSpPr>
        <p:grpSpPr>
          <a:xfrm>
            <a:off x="357483" y="476220"/>
            <a:ext cx="8429160" cy="4312338"/>
            <a:chOff x="785316" y="1047096"/>
            <a:chExt cx="18533745" cy="9481820"/>
          </a:xfrm>
        </p:grpSpPr>
        <p:sp>
          <p:nvSpPr>
            <p:cNvPr id="6" name="object 6"/>
            <p:cNvSpPr/>
            <p:nvPr/>
          </p:nvSpPr>
          <p:spPr>
            <a:xfrm>
              <a:off x="1245565" y="1164684"/>
              <a:ext cx="833119" cy="833119"/>
            </a:xfrm>
            <a:custGeom>
              <a:avLst/>
              <a:gdLst/>
              <a:ahLst/>
              <a:cxnLst/>
              <a:rect l="l" t="t" r="r" b="b"/>
              <a:pathLst>
                <a:path w="833119" h="833119">
                  <a:moveTo>
                    <a:pt x="302158" y="832662"/>
                  </a:moveTo>
                  <a:lnTo>
                    <a:pt x="298348" y="818870"/>
                  </a:lnTo>
                  <a:lnTo>
                    <a:pt x="295554" y="804684"/>
                  </a:lnTo>
                  <a:lnTo>
                    <a:pt x="293852" y="790143"/>
                  </a:lnTo>
                  <a:lnTo>
                    <a:pt x="293268" y="775284"/>
                  </a:lnTo>
                  <a:lnTo>
                    <a:pt x="293268" y="767295"/>
                  </a:lnTo>
                  <a:lnTo>
                    <a:pt x="293725" y="759434"/>
                  </a:lnTo>
                  <a:lnTo>
                    <a:pt x="294690" y="751674"/>
                  </a:lnTo>
                  <a:lnTo>
                    <a:pt x="246976" y="730224"/>
                  </a:lnTo>
                  <a:lnTo>
                    <a:pt x="203263" y="702246"/>
                  </a:lnTo>
                  <a:lnTo>
                    <a:pt x="164198" y="668388"/>
                  </a:lnTo>
                  <a:lnTo>
                    <a:pt x="130403" y="629259"/>
                  </a:lnTo>
                  <a:lnTo>
                    <a:pt x="102476" y="585508"/>
                  </a:lnTo>
                  <a:lnTo>
                    <a:pt x="81064" y="537756"/>
                  </a:lnTo>
                  <a:lnTo>
                    <a:pt x="73647" y="538632"/>
                  </a:lnTo>
                  <a:lnTo>
                    <a:pt x="66065" y="538848"/>
                  </a:lnTo>
                  <a:lnTo>
                    <a:pt x="58432" y="538848"/>
                  </a:lnTo>
                  <a:lnTo>
                    <a:pt x="43281" y="538264"/>
                  </a:lnTo>
                  <a:lnTo>
                    <a:pt x="28460" y="536536"/>
                  </a:lnTo>
                  <a:lnTo>
                    <a:pt x="14008" y="533666"/>
                  </a:lnTo>
                  <a:lnTo>
                    <a:pt x="0" y="529717"/>
                  </a:lnTo>
                  <a:lnTo>
                    <a:pt x="16027" y="577469"/>
                  </a:lnTo>
                  <a:lnTo>
                    <a:pt x="37299" y="622566"/>
                  </a:lnTo>
                  <a:lnTo>
                    <a:pt x="63436" y="664629"/>
                  </a:lnTo>
                  <a:lnTo>
                    <a:pt x="94094" y="703275"/>
                  </a:lnTo>
                  <a:lnTo>
                    <a:pt x="128879" y="738162"/>
                  </a:lnTo>
                  <a:lnTo>
                    <a:pt x="167449" y="768908"/>
                  </a:lnTo>
                  <a:lnTo>
                    <a:pt x="209423" y="795159"/>
                  </a:lnTo>
                  <a:lnTo>
                    <a:pt x="254457" y="816533"/>
                  </a:lnTo>
                  <a:lnTo>
                    <a:pt x="302158" y="832662"/>
                  </a:lnTo>
                  <a:close/>
                </a:path>
                <a:path w="833119" h="833119">
                  <a:moveTo>
                    <a:pt x="303149" y="0"/>
                  </a:moveTo>
                  <a:lnTo>
                    <a:pt x="255384" y="16027"/>
                  </a:lnTo>
                  <a:lnTo>
                    <a:pt x="210286" y="37299"/>
                  </a:lnTo>
                  <a:lnTo>
                    <a:pt x="168236" y="63436"/>
                  </a:lnTo>
                  <a:lnTo>
                    <a:pt x="129578" y="94081"/>
                  </a:lnTo>
                  <a:lnTo>
                    <a:pt x="94691" y="128866"/>
                  </a:lnTo>
                  <a:lnTo>
                    <a:pt x="63944" y="167436"/>
                  </a:lnTo>
                  <a:lnTo>
                    <a:pt x="37706" y="209423"/>
                  </a:lnTo>
                  <a:lnTo>
                    <a:pt x="16332" y="254444"/>
                  </a:lnTo>
                  <a:lnTo>
                    <a:pt x="190" y="302145"/>
                  </a:lnTo>
                  <a:lnTo>
                    <a:pt x="13982" y="298335"/>
                  </a:lnTo>
                  <a:lnTo>
                    <a:pt x="28168" y="295541"/>
                  </a:lnTo>
                  <a:lnTo>
                    <a:pt x="42710" y="293827"/>
                  </a:lnTo>
                  <a:lnTo>
                    <a:pt x="57569" y="293255"/>
                  </a:lnTo>
                  <a:lnTo>
                    <a:pt x="65582" y="293255"/>
                  </a:lnTo>
                  <a:lnTo>
                    <a:pt x="73431" y="293712"/>
                  </a:lnTo>
                  <a:lnTo>
                    <a:pt x="81191" y="294678"/>
                  </a:lnTo>
                  <a:lnTo>
                    <a:pt x="102654" y="246951"/>
                  </a:lnTo>
                  <a:lnTo>
                    <a:pt x="130619" y="203250"/>
                  </a:lnTo>
                  <a:lnTo>
                    <a:pt x="164477" y="164198"/>
                  </a:lnTo>
                  <a:lnTo>
                    <a:pt x="203606" y="130390"/>
                  </a:lnTo>
                  <a:lnTo>
                    <a:pt x="247345" y="102476"/>
                  </a:lnTo>
                  <a:lnTo>
                    <a:pt x="295109" y="81064"/>
                  </a:lnTo>
                  <a:lnTo>
                    <a:pt x="294208" y="73647"/>
                  </a:lnTo>
                  <a:lnTo>
                    <a:pt x="293979" y="66078"/>
                  </a:lnTo>
                  <a:lnTo>
                    <a:pt x="293979" y="58407"/>
                  </a:lnTo>
                  <a:lnTo>
                    <a:pt x="294576" y="43268"/>
                  </a:lnTo>
                  <a:lnTo>
                    <a:pt x="296316" y="28448"/>
                  </a:lnTo>
                  <a:lnTo>
                    <a:pt x="299186" y="14008"/>
                  </a:lnTo>
                  <a:lnTo>
                    <a:pt x="303149" y="0"/>
                  </a:lnTo>
                  <a:close/>
                </a:path>
                <a:path w="833119" h="833119">
                  <a:moveTo>
                    <a:pt x="832675" y="530682"/>
                  </a:moveTo>
                  <a:lnTo>
                    <a:pt x="818896" y="534504"/>
                  </a:lnTo>
                  <a:lnTo>
                    <a:pt x="804710" y="537298"/>
                  </a:lnTo>
                  <a:lnTo>
                    <a:pt x="790155" y="539000"/>
                  </a:lnTo>
                  <a:lnTo>
                    <a:pt x="775296" y="539572"/>
                  </a:lnTo>
                  <a:lnTo>
                    <a:pt x="767295" y="539572"/>
                  </a:lnTo>
                  <a:lnTo>
                    <a:pt x="759421" y="539140"/>
                  </a:lnTo>
                  <a:lnTo>
                    <a:pt x="751687" y="538149"/>
                  </a:lnTo>
                  <a:lnTo>
                    <a:pt x="730211" y="585876"/>
                  </a:lnTo>
                  <a:lnTo>
                    <a:pt x="702246" y="629589"/>
                  </a:lnTo>
                  <a:lnTo>
                    <a:pt x="668388" y="668655"/>
                  </a:lnTo>
                  <a:lnTo>
                    <a:pt x="629272" y="702462"/>
                  </a:lnTo>
                  <a:lnTo>
                    <a:pt x="585520" y="730377"/>
                  </a:lnTo>
                  <a:lnTo>
                    <a:pt x="537781" y="751789"/>
                  </a:lnTo>
                  <a:lnTo>
                    <a:pt x="538657" y="759206"/>
                  </a:lnTo>
                  <a:lnTo>
                    <a:pt x="536536" y="804405"/>
                  </a:lnTo>
                  <a:lnTo>
                    <a:pt x="529742" y="832853"/>
                  </a:lnTo>
                  <a:lnTo>
                    <a:pt x="577494" y="816825"/>
                  </a:lnTo>
                  <a:lnTo>
                    <a:pt x="622579" y="795566"/>
                  </a:lnTo>
                  <a:lnTo>
                    <a:pt x="664641" y="769416"/>
                  </a:lnTo>
                  <a:lnTo>
                    <a:pt x="703287" y="738771"/>
                  </a:lnTo>
                  <a:lnTo>
                    <a:pt x="738174" y="703973"/>
                  </a:lnTo>
                  <a:lnTo>
                    <a:pt x="768921" y="665403"/>
                  </a:lnTo>
                  <a:lnTo>
                    <a:pt x="795159" y="623430"/>
                  </a:lnTo>
                  <a:lnTo>
                    <a:pt x="816533" y="578396"/>
                  </a:lnTo>
                  <a:lnTo>
                    <a:pt x="832675" y="530682"/>
                  </a:lnTo>
                  <a:close/>
                </a:path>
                <a:path w="833119" h="833119">
                  <a:moveTo>
                    <a:pt x="832878" y="303110"/>
                  </a:moveTo>
                  <a:lnTo>
                    <a:pt x="816838" y="255358"/>
                  </a:lnTo>
                  <a:lnTo>
                    <a:pt x="795566" y="210273"/>
                  </a:lnTo>
                  <a:lnTo>
                    <a:pt x="769429" y="168211"/>
                  </a:lnTo>
                  <a:lnTo>
                    <a:pt x="738771" y="129565"/>
                  </a:lnTo>
                  <a:lnTo>
                    <a:pt x="703973" y="94691"/>
                  </a:lnTo>
                  <a:lnTo>
                    <a:pt x="665403" y="63944"/>
                  </a:lnTo>
                  <a:lnTo>
                    <a:pt x="623430" y="37706"/>
                  </a:lnTo>
                  <a:lnTo>
                    <a:pt x="578408" y="16332"/>
                  </a:lnTo>
                  <a:lnTo>
                    <a:pt x="530694" y="190"/>
                  </a:lnTo>
                  <a:lnTo>
                    <a:pt x="534517" y="13970"/>
                  </a:lnTo>
                  <a:lnTo>
                    <a:pt x="537311" y="28155"/>
                  </a:lnTo>
                  <a:lnTo>
                    <a:pt x="539026" y="42710"/>
                  </a:lnTo>
                  <a:lnTo>
                    <a:pt x="539597" y="57556"/>
                  </a:lnTo>
                  <a:lnTo>
                    <a:pt x="539597" y="65557"/>
                  </a:lnTo>
                  <a:lnTo>
                    <a:pt x="539140" y="73418"/>
                  </a:lnTo>
                  <a:lnTo>
                    <a:pt x="538187" y="81178"/>
                  </a:lnTo>
                  <a:lnTo>
                    <a:pt x="585901" y="102641"/>
                  </a:lnTo>
                  <a:lnTo>
                    <a:pt x="629602" y="130606"/>
                  </a:lnTo>
                  <a:lnTo>
                    <a:pt x="668667" y="164465"/>
                  </a:lnTo>
                  <a:lnTo>
                    <a:pt x="702462" y="203581"/>
                  </a:lnTo>
                  <a:lnTo>
                    <a:pt x="730377" y="247319"/>
                  </a:lnTo>
                  <a:lnTo>
                    <a:pt x="751789" y="295071"/>
                  </a:lnTo>
                  <a:lnTo>
                    <a:pt x="759206" y="294182"/>
                  </a:lnTo>
                  <a:lnTo>
                    <a:pt x="774446" y="293979"/>
                  </a:lnTo>
                  <a:lnTo>
                    <a:pt x="789584" y="294576"/>
                  </a:lnTo>
                  <a:lnTo>
                    <a:pt x="804405" y="296316"/>
                  </a:lnTo>
                  <a:lnTo>
                    <a:pt x="818845" y="299173"/>
                  </a:lnTo>
                  <a:lnTo>
                    <a:pt x="832878" y="303110"/>
                  </a:lnTo>
                  <a:close/>
                </a:path>
              </a:pathLst>
            </a:custGeom>
            <a:solidFill>
              <a:srgbClr val="FFFFFF"/>
            </a:solidFill>
          </p:spPr>
          <p:txBody>
            <a:bodyPr wrap="square" lIns="0" tIns="0" rIns="0" bIns="0" rtlCol="0"/>
            <a:lstStyle/>
            <a:p>
              <a:pPr defTabSz="415869"/>
              <a:endParaRPr sz="819" kern="0">
                <a:solidFill>
                  <a:sysClr val="windowText" lastClr="000000"/>
                </a:solidFill>
              </a:endParaRPr>
            </a:p>
          </p:txBody>
        </p:sp>
        <p:pic>
          <p:nvPicPr>
            <p:cNvPr id="7" name="object 7"/>
            <p:cNvPicPr/>
            <p:nvPr/>
          </p:nvPicPr>
          <p:blipFill>
            <a:blip r:embed="rId4" cstate="print"/>
            <a:stretch>
              <a:fillRect/>
            </a:stretch>
          </p:blipFill>
          <p:spPr>
            <a:xfrm>
              <a:off x="2305486" y="1164438"/>
              <a:ext cx="715271" cy="885185"/>
            </a:xfrm>
            <a:prstGeom prst="rect">
              <a:avLst/>
            </a:prstGeom>
          </p:spPr>
        </p:pic>
        <p:sp>
          <p:nvSpPr>
            <p:cNvPr id="8" name="object 8"/>
            <p:cNvSpPr/>
            <p:nvPr/>
          </p:nvSpPr>
          <p:spPr>
            <a:xfrm>
              <a:off x="1127988" y="1047108"/>
              <a:ext cx="2197100" cy="1068070"/>
            </a:xfrm>
            <a:custGeom>
              <a:avLst/>
              <a:gdLst/>
              <a:ahLst/>
              <a:cxnLst/>
              <a:rect l="l" t="t" r="r" b="b"/>
              <a:pathLst>
                <a:path w="2197100" h="1068070">
                  <a:moveTo>
                    <a:pt x="388213" y="419315"/>
                  </a:moveTo>
                  <a:lnTo>
                    <a:pt x="355752" y="438188"/>
                  </a:lnTo>
                  <a:lnTo>
                    <a:pt x="335140" y="452475"/>
                  </a:lnTo>
                  <a:lnTo>
                    <a:pt x="317538" y="469328"/>
                  </a:lnTo>
                  <a:lnTo>
                    <a:pt x="294132" y="495947"/>
                  </a:lnTo>
                  <a:lnTo>
                    <a:pt x="263321" y="526796"/>
                  </a:lnTo>
                  <a:lnTo>
                    <a:pt x="226364" y="552526"/>
                  </a:lnTo>
                  <a:lnTo>
                    <a:pt x="185635" y="566661"/>
                  </a:lnTo>
                  <a:lnTo>
                    <a:pt x="143484" y="562673"/>
                  </a:lnTo>
                  <a:lnTo>
                    <a:pt x="102273" y="534085"/>
                  </a:lnTo>
                  <a:lnTo>
                    <a:pt x="136931" y="508139"/>
                  </a:lnTo>
                  <a:lnTo>
                    <a:pt x="172516" y="500468"/>
                  </a:lnTo>
                  <a:lnTo>
                    <a:pt x="207619" y="507136"/>
                  </a:lnTo>
                  <a:lnTo>
                    <a:pt x="240830" y="524243"/>
                  </a:lnTo>
                  <a:lnTo>
                    <a:pt x="247230" y="521843"/>
                  </a:lnTo>
                  <a:lnTo>
                    <a:pt x="253796" y="517105"/>
                  </a:lnTo>
                  <a:lnTo>
                    <a:pt x="264464" y="506463"/>
                  </a:lnTo>
                  <a:lnTo>
                    <a:pt x="287883" y="481380"/>
                  </a:lnTo>
                  <a:lnTo>
                    <a:pt x="292277" y="477443"/>
                  </a:lnTo>
                  <a:lnTo>
                    <a:pt x="295770" y="472897"/>
                  </a:lnTo>
                  <a:lnTo>
                    <a:pt x="257644" y="448729"/>
                  </a:lnTo>
                  <a:lnTo>
                    <a:pt x="219862" y="433298"/>
                  </a:lnTo>
                  <a:lnTo>
                    <a:pt x="182435" y="426783"/>
                  </a:lnTo>
                  <a:lnTo>
                    <a:pt x="145351" y="429361"/>
                  </a:lnTo>
                  <a:lnTo>
                    <a:pt x="108572" y="441198"/>
                  </a:lnTo>
                  <a:lnTo>
                    <a:pt x="72097" y="462483"/>
                  </a:lnTo>
                  <a:lnTo>
                    <a:pt x="35915" y="493382"/>
                  </a:lnTo>
                  <a:lnTo>
                    <a:pt x="0" y="534085"/>
                  </a:lnTo>
                  <a:lnTo>
                    <a:pt x="38481" y="577240"/>
                  </a:lnTo>
                  <a:lnTo>
                    <a:pt x="77152" y="609130"/>
                  </a:lnTo>
                  <a:lnTo>
                    <a:pt x="115912" y="630174"/>
                  </a:lnTo>
                  <a:lnTo>
                    <a:pt x="154686" y="640778"/>
                  </a:lnTo>
                  <a:lnTo>
                    <a:pt x="193408" y="641375"/>
                  </a:lnTo>
                  <a:lnTo>
                    <a:pt x="231965" y="632383"/>
                  </a:lnTo>
                  <a:lnTo>
                    <a:pt x="270294" y="614210"/>
                  </a:lnTo>
                  <a:lnTo>
                    <a:pt x="308305" y="587298"/>
                  </a:lnTo>
                  <a:lnTo>
                    <a:pt x="340321" y="556082"/>
                  </a:lnTo>
                  <a:lnTo>
                    <a:pt x="361581" y="534085"/>
                  </a:lnTo>
                  <a:lnTo>
                    <a:pt x="361505" y="506666"/>
                  </a:lnTo>
                  <a:lnTo>
                    <a:pt x="364261" y="485584"/>
                  </a:lnTo>
                  <a:lnTo>
                    <a:pt x="372325" y="460044"/>
                  </a:lnTo>
                  <a:lnTo>
                    <a:pt x="388213" y="419315"/>
                  </a:lnTo>
                  <a:close/>
                </a:path>
                <a:path w="2197100" h="1068070">
                  <a:moveTo>
                    <a:pt x="521716" y="370547"/>
                  </a:moveTo>
                  <a:lnTo>
                    <a:pt x="469442" y="318236"/>
                  </a:lnTo>
                  <a:lnTo>
                    <a:pt x="462508" y="325094"/>
                  </a:lnTo>
                  <a:lnTo>
                    <a:pt x="445770" y="344068"/>
                  </a:lnTo>
                  <a:lnTo>
                    <a:pt x="407225" y="408736"/>
                  </a:lnTo>
                  <a:lnTo>
                    <a:pt x="393941" y="445998"/>
                  </a:lnTo>
                  <a:lnTo>
                    <a:pt x="383806" y="485749"/>
                  </a:lnTo>
                  <a:lnTo>
                    <a:pt x="377101" y="533539"/>
                  </a:lnTo>
                  <a:lnTo>
                    <a:pt x="384238" y="539242"/>
                  </a:lnTo>
                  <a:lnTo>
                    <a:pt x="402132" y="552323"/>
                  </a:lnTo>
                  <a:lnTo>
                    <a:pt x="425488" y="566699"/>
                  </a:lnTo>
                  <a:lnTo>
                    <a:pt x="448983" y="576287"/>
                  </a:lnTo>
                  <a:lnTo>
                    <a:pt x="449529" y="567143"/>
                  </a:lnTo>
                  <a:lnTo>
                    <a:pt x="452005" y="542925"/>
                  </a:lnTo>
                  <a:lnTo>
                    <a:pt x="467956" y="468541"/>
                  </a:lnTo>
                  <a:lnTo>
                    <a:pt x="489127" y="410298"/>
                  </a:lnTo>
                  <a:lnTo>
                    <a:pt x="501472" y="392709"/>
                  </a:lnTo>
                  <a:lnTo>
                    <a:pt x="521716" y="370547"/>
                  </a:lnTo>
                  <a:close/>
                </a:path>
                <a:path w="2197100" h="1068070">
                  <a:moveTo>
                    <a:pt x="576287" y="619023"/>
                  </a:moveTo>
                  <a:lnTo>
                    <a:pt x="508444" y="610285"/>
                  </a:lnTo>
                  <a:lnTo>
                    <a:pt x="468541" y="600049"/>
                  </a:lnTo>
                  <a:lnTo>
                    <a:pt x="410311" y="578866"/>
                  </a:lnTo>
                  <a:lnTo>
                    <a:pt x="370560" y="546303"/>
                  </a:lnTo>
                  <a:lnTo>
                    <a:pt x="318236" y="598563"/>
                  </a:lnTo>
                  <a:lnTo>
                    <a:pt x="372757" y="642683"/>
                  </a:lnTo>
                  <a:lnTo>
                    <a:pt x="408762" y="660768"/>
                  </a:lnTo>
                  <a:lnTo>
                    <a:pt x="446011" y="674052"/>
                  </a:lnTo>
                  <a:lnTo>
                    <a:pt x="485762" y="684187"/>
                  </a:lnTo>
                  <a:lnTo>
                    <a:pt x="533552" y="690918"/>
                  </a:lnTo>
                  <a:lnTo>
                    <a:pt x="539254" y="683768"/>
                  </a:lnTo>
                  <a:lnTo>
                    <a:pt x="552335" y="665861"/>
                  </a:lnTo>
                  <a:lnTo>
                    <a:pt x="566712" y="642518"/>
                  </a:lnTo>
                  <a:lnTo>
                    <a:pt x="576287" y="619023"/>
                  </a:lnTo>
                  <a:close/>
                </a:path>
                <a:path w="2197100" h="1068070">
                  <a:moveTo>
                    <a:pt x="641375" y="874598"/>
                  </a:moveTo>
                  <a:lnTo>
                    <a:pt x="632383" y="836041"/>
                  </a:lnTo>
                  <a:lnTo>
                    <a:pt x="614222" y="797712"/>
                  </a:lnTo>
                  <a:lnTo>
                    <a:pt x="587311" y="759714"/>
                  </a:lnTo>
                  <a:lnTo>
                    <a:pt x="556094" y="727684"/>
                  </a:lnTo>
                  <a:lnTo>
                    <a:pt x="534085" y="706424"/>
                  </a:lnTo>
                  <a:lnTo>
                    <a:pt x="506679" y="706501"/>
                  </a:lnTo>
                  <a:lnTo>
                    <a:pt x="485584" y="703745"/>
                  </a:lnTo>
                  <a:lnTo>
                    <a:pt x="460057" y="695680"/>
                  </a:lnTo>
                  <a:lnTo>
                    <a:pt x="419315" y="679805"/>
                  </a:lnTo>
                  <a:lnTo>
                    <a:pt x="438200" y="712254"/>
                  </a:lnTo>
                  <a:lnTo>
                    <a:pt x="452475" y="732866"/>
                  </a:lnTo>
                  <a:lnTo>
                    <a:pt x="469328" y="750468"/>
                  </a:lnTo>
                  <a:lnTo>
                    <a:pt x="495947" y="773874"/>
                  </a:lnTo>
                  <a:lnTo>
                    <a:pt x="526808" y="804697"/>
                  </a:lnTo>
                  <a:lnTo>
                    <a:pt x="552551" y="841641"/>
                  </a:lnTo>
                  <a:lnTo>
                    <a:pt x="566674" y="882383"/>
                  </a:lnTo>
                  <a:lnTo>
                    <a:pt x="562686" y="924534"/>
                  </a:lnTo>
                  <a:lnTo>
                    <a:pt x="534085" y="965746"/>
                  </a:lnTo>
                  <a:lnTo>
                    <a:pt x="508152" y="931087"/>
                  </a:lnTo>
                  <a:lnTo>
                    <a:pt x="500468" y="895502"/>
                  </a:lnTo>
                  <a:lnTo>
                    <a:pt x="507149" y="860399"/>
                  </a:lnTo>
                  <a:lnTo>
                    <a:pt x="524256" y="827189"/>
                  </a:lnTo>
                  <a:lnTo>
                    <a:pt x="521868" y="820775"/>
                  </a:lnTo>
                  <a:lnTo>
                    <a:pt x="517118" y="814222"/>
                  </a:lnTo>
                  <a:lnTo>
                    <a:pt x="506488" y="803541"/>
                  </a:lnTo>
                  <a:lnTo>
                    <a:pt x="481406" y="780135"/>
                  </a:lnTo>
                  <a:lnTo>
                    <a:pt x="477456" y="775728"/>
                  </a:lnTo>
                  <a:lnTo>
                    <a:pt x="472897" y="772236"/>
                  </a:lnTo>
                  <a:lnTo>
                    <a:pt x="448729" y="810361"/>
                  </a:lnTo>
                  <a:lnTo>
                    <a:pt x="433311" y="848131"/>
                  </a:lnTo>
                  <a:lnTo>
                    <a:pt x="426796" y="885558"/>
                  </a:lnTo>
                  <a:lnTo>
                    <a:pt x="429361" y="922655"/>
                  </a:lnTo>
                  <a:lnTo>
                    <a:pt x="441210" y="959434"/>
                  </a:lnTo>
                  <a:lnTo>
                    <a:pt x="462483" y="995921"/>
                  </a:lnTo>
                  <a:lnTo>
                    <a:pt x="493382" y="1032103"/>
                  </a:lnTo>
                  <a:lnTo>
                    <a:pt x="534085" y="1068019"/>
                  </a:lnTo>
                  <a:lnTo>
                    <a:pt x="577240" y="1029525"/>
                  </a:lnTo>
                  <a:lnTo>
                    <a:pt x="609130" y="990866"/>
                  </a:lnTo>
                  <a:lnTo>
                    <a:pt x="630174" y="952093"/>
                  </a:lnTo>
                  <a:lnTo>
                    <a:pt x="640778" y="913320"/>
                  </a:lnTo>
                  <a:lnTo>
                    <a:pt x="641375" y="874598"/>
                  </a:lnTo>
                  <a:close/>
                </a:path>
                <a:path w="2197100" h="1068070">
                  <a:moveTo>
                    <a:pt x="648690" y="388188"/>
                  </a:moveTo>
                  <a:lnTo>
                    <a:pt x="629818" y="355739"/>
                  </a:lnTo>
                  <a:lnTo>
                    <a:pt x="615543" y="335127"/>
                  </a:lnTo>
                  <a:lnTo>
                    <a:pt x="598690" y="317512"/>
                  </a:lnTo>
                  <a:lnTo>
                    <a:pt x="572071" y="294106"/>
                  </a:lnTo>
                  <a:lnTo>
                    <a:pt x="541210" y="263296"/>
                  </a:lnTo>
                  <a:lnTo>
                    <a:pt x="515467" y="226352"/>
                  </a:lnTo>
                  <a:lnTo>
                    <a:pt x="501345" y="185623"/>
                  </a:lnTo>
                  <a:lnTo>
                    <a:pt x="505333" y="143471"/>
                  </a:lnTo>
                  <a:lnTo>
                    <a:pt x="533946" y="102260"/>
                  </a:lnTo>
                  <a:lnTo>
                    <a:pt x="559866" y="136918"/>
                  </a:lnTo>
                  <a:lnTo>
                    <a:pt x="567537" y="172504"/>
                  </a:lnTo>
                  <a:lnTo>
                    <a:pt x="560870" y="207606"/>
                  </a:lnTo>
                  <a:lnTo>
                    <a:pt x="543763" y="240792"/>
                  </a:lnTo>
                  <a:lnTo>
                    <a:pt x="546163" y="247218"/>
                  </a:lnTo>
                  <a:lnTo>
                    <a:pt x="550900" y="253784"/>
                  </a:lnTo>
                  <a:lnTo>
                    <a:pt x="561530" y="264464"/>
                  </a:lnTo>
                  <a:lnTo>
                    <a:pt x="586625" y="287883"/>
                  </a:lnTo>
                  <a:lnTo>
                    <a:pt x="590550" y="292252"/>
                  </a:lnTo>
                  <a:lnTo>
                    <a:pt x="595109" y="295770"/>
                  </a:lnTo>
                  <a:lnTo>
                    <a:pt x="619277" y="257632"/>
                  </a:lnTo>
                  <a:lnTo>
                    <a:pt x="634707" y="219862"/>
                  </a:lnTo>
                  <a:lnTo>
                    <a:pt x="641223" y="182435"/>
                  </a:lnTo>
                  <a:lnTo>
                    <a:pt x="638657" y="145338"/>
                  </a:lnTo>
                  <a:lnTo>
                    <a:pt x="626821" y="108559"/>
                  </a:lnTo>
                  <a:lnTo>
                    <a:pt x="605536" y="72085"/>
                  </a:lnTo>
                  <a:lnTo>
                    <a:pt x="574636" y="35902"/>
                  </a:lnTo>
                  <a:lnTo>
                    <a:pt x="533946" y="0"/>
                  </a:lnTo>
                  <a:lnTo>
                    <a:pt x="490778" y="38481"/>
                  </a:lnTo>
                  <a:lnTo>
                    <a:pt x="458876" y="77139"/>
                  </a:lnTo>
                  <a:lnTo>
                    <a:pt x="437845" y="115912"/>
                  </a:lnTo>
                  <a:lnTo>
                    <a:pt x="427228" y="154686"/>
                  </a:lnTo>
                  <a:lnTo>
                    <a:pt x="426631" y="193408"/>
                  </a:lnTo>
                  <a:lnTo>
                    <a:pt x="435622" y="231965"/>
                  </a:lnTo>
                  <a:lnTo>
                    <a:pt x="453783" y="270294"/>
                  </a:lnTo>
                  <a:lnTo>
                    <a:pt x="480695" y="308305"/>
                  </a:lnTo>
                  <a:lnTo>
                    <a:pt x="511924" y="340321"/>
                  </a:lnTo>
                  <a:lnTo>
                    <a:pt x="533946" y="361569"/>
                  </a:lnTo>
                  <a:lnTo>
                    <a:pt x="561340" y="361505"/>
                  </a:lnTo>
                  <a:lnTo>
                    <a:pt x="582422" y="364248"/>
                  </a:lnTo>
                  <a:lnTo>
                    <a:pt x="607961" y="372313"/>
                  </a:lnTo>
                  <a:lnTo>
                    <a:pt x="648690" y="388188"/>
                  </a:lnTo>
                  <a:close/>
                </a:path>
                <a:path w="2197100" h="1068070">
                  <a:moveTo>
                    <a:pt x="690918" y="534454"/>
                  </a:moveTo>
                  <a:lnTo>
                    <a:pt x="683768" y="528739"/>
                  </a:lnTo>
                  <a:lnTo>
                    <a:pt x="665873" y="515658"/>
                  </a:lnTo>
                  <a:lnTo>
                    <a:pt x="642531" y="501294"/>
                  </a:lnTo>
                  <a:lnTo>
                    <a:pt x="619036" y="491705"/>
                  </a:lnTo>
                  <a:lnTo>
                    <a:pt x="618490" y="500849"/>
                  </a:lnTo>
                  <a:lnTo>
                    <a:pt x="616013" y="525068"/>
                  </a:lnTo>
                  <a:lnTo>
                    <a:pt x="600075" y="599465"/>
                  </a:lnTo>
                  <a:lnTo>
                    <a:pt x="578878" y="657682"/>
                  </a:lnTo>
                  <a:lnTo>
                    <a:pt x="546303" y="697445"/>
                  </a:lnTo>
                  <a:lnTo>
                    <a:pt x="598563" y="749769"/>
                  </a:lnTo>
                  <a:lnTo>
                    <a:pt x="642708" y="695248"/>
                  </a:lnTo>
                  <a:lnTo>
                    <a:pt x="660793" y="659257"/>
                  </a:lnTo>
                  <a:lnTo>
                    <a:pt x="674065" y="621995"/>
                  </a:lnTo>
                  <a:lnTo>
                    <a:pt x="684199" y="582244"/>
                  </a:lnTo>
                  <a:lnTo>
                    <a:pt x="690918" y="534454"/>
                  </a:lnTo>
                  <a:close/>
                </a:path>
                <a:path w="2197100" h="1068070">
                  <a:moveTo>
                    <a:pt x="749769" y="469430"/>
                  </a:moveTo>
                  <a:lnTo>
                    <a:pt x="695261" y="425310"/>
                  </a:lnTo>
                  <a:lnTo>
                    <a:pt x="659282" y="407225"/>
                  </a:lnTo>
                  <a:lnTo>
                    <a:pt x="622020" y="393941"/>
                  </a:lnTo>
                  <a:lnTo>
                    <a:pt x="582256" y="383806"/>
                  </a:lnTo>
                  <a:lnTo>
                    <a:pt x="534479" y="377088"/>
                  </a:lnTo>
                  <a:lnTo>
                    <a:pt x="528764" y="384238"/>
                  </a:lnTo>
                  <a:lnTo>
                    <a:pt x="515670" y="402132"/>
                  </a:lnTo>
                  <a:lnTo>
                    <a:pt x="501307" y="425488"/>
                  </a:lnTo>
                  <a:lnTo>
                    <a:pt x="491718" y="448983"/>
                  </a:lnTo>
                  <a:lnTo>
                    <a:pt x="500862" y="449516"/>
                  </a:lnTo>
                  <a:lnTo>
                    <a:pt x="525081" y="452005"/>
                  </a:lnTo>
                  <a:lnTo>
                    <a:pt x="599478" y="467944"/>
                  </a:lnTo>
                  <a:lnTo>
                    <a:pt x="657694" y="489140"/>
                  </a:lnTo>
                  <a:lnTo>
                    <a:pt x="697445" y="521716"/>
                  </a:lnTo>
                  <a:lnTo>
                    <a:pt x="749769" y="469430"/>
                  </a:lnTo>
                  <a:close/>
                </a:path>
                <a:path w="2197100" h="1068070">
                  <a:moveTo>
                    <a:pt x="1068006" y="533933"/>
                  </a:moveTo>
                  <a:lnTo>
                    <a:pt x="1029525" y="490766"/>
                  </a:lnTo>
                  <a:lnTo>
                    <a:pt x="990866" y="458876"/>
                  </a:lnTo>
                  <a:lnTo>
                    <a:pt x="952093" y="437832"/>
                  </a:lnTo>
                  <a:lnTo>
                    <a:pt x="913320" y="427228"/>
                  </a:lnTo>
                  <a:lnTo>
                    <a:pt x="874610" y="426631"/>
                  </a:lnTo>
                  <a:lnTo>
                    <a:pt x="836041" y="435622"/>
                  </a:lnTo>
                  <a:lnTo>
                    <a:pt x="797712" y="453783"/>
                  </a:lnTo>
                  <a:lnTo>
                    <a:pt x="759701" y="480707"/>
                  </a:lnTo>
                  <a:lnTo>
                    <a:pt x="727697" y="511924"/>
                  </a:lnTo>
                  <a:lnTo>
                    <a:pt x="706437" y="533933"/>
                  </a:lnTo>
                  <a:lnTo>
                    <a:pt x="706501" y="561314"/>
                  </a:lnTo>
                  <a:lnTo>
                    <a:pt x="703757" y="582409"/>
                  </a:lnTo>
                  <a:lnTo>
                    <a:pt x="695693" y="607949"/>
                  </a:lnTo>
                  <a:lnTo>
                    <a:pt x="679805" y="648703"/>
                  </a:lnTo>
                  <a:lnTo>
                    <a:pt x="712266" y="629818"/>
                  </a:lnTo>
                  <a:lnTo>
                    <a:pt x="732878" y="615530"/>
                  </a:lnTo>
                  <a:lnTo>
                    <a:pt x="750481" y="598665"/>
                  </a:lnTo>
                  <a:lnTo>
                    <a:pt x="773887" y="572046"/>
                  </a:lnTo>
                  <a:lnTo>
                    <a:pt x="804697" y="541197"/>
                  </a:lnTo>
                  <a:lnTo>
                    <a:pt x="841641" y="515467"/>
                  </a:lnTo>
                  <a:lnTo>
                    <a:pt x="882383" y="501332"/>
                  </a:lnTo>
                  <a:lnTo>
                    <a:pt x="924534" y="505320"/>
                  </a:lnTo>
                  <a:lnTo>
                    <a:pt x="965746" y="533933"/>
                  </a:lnTo>
                  <a:lnTo>
                    <a:pt x="931087" y="559866"/>
                  </a:lnTo>
                  <a:lnTo>
                    <a:pt x="895502" y="567537"/>
                  </a:lnTo>
                  <a:lnTo>
                    <a:pt x="860399" y="560857"/>
                  </a:lnTo>
                  <a:lnTo>
                    <a:pt x="827214" y="543750"/>
                  </a:lnTo>
                  <a:lnTo>
                    <a:pt x="820788" y="546138"/>
                  </a:lnTo>
                  <a:lnTo>
                    <a:pt x="814222" y="550887"/>
                  </a:lnTo>
                  <a:lnTo>
                    <a:pt x="803541" y="561530"/>
                  </a:lnTo>
                  <a:lnTo>
                    <a:pt x="780122" y="586600"/>
                  </a:lnTo>
                  <a:lnTo>
                    <a:pt x="775741" y="590550"/>
                  </a:lnTo>
                  <a:lnTo>
                    <a:pt x="772223" y="595109"/>
                  </a:lnTo>
                  <a:lnTo>
                    <a:pt x="810361" y="619264"/>
                  </a:lnTo>
                  <a:lnTo>
                    <a:pt x="848144" y="634695"/>
                  </a:lnTo>
                  <a:lnTo>
                    <a:pt x="885571" y="641210"/>
                  </a:lnTo>
                  <a:lnTo>
                    <a:pt x="922667" y="638632"/>
                  </a:lnTo>
                  <a:lnTo>
                    <a:pt x="959434" y="626795"/>
                  </a:lnTo>
                  <a:lnTo>
                    <a:pt x="995908" y="605523"/>
                  </a:lnTo>
                  <a:lnTo>
                    <a:pt x="1032103" y="574624"/>
                  </a:lnTo>
                  <a:lnTo>
                    <a:pt x="1068006" y="533933"/>
                  </a:lnTo>
                  <a:close/>
                </a:path>
                <a:path w="2197100" h="1068070">
                  <a:moveTo>
                    <a:pt x="2055495" y="117335"/>
                  </a:moveTo>
                  <a:lnTo>
                    <a:pt x="2037956" y="117335"/>
                  </a:lnTo>
                  <a:lnTo>
                    <a:pt x="2037956" y="1002334"/>
                  </a:lnTo>
                  <a:lnTo>
                    <a:pt x="2055495" y="1002334"/>
                  </a:lnTo>
                  <a:lnTo>
                    <a:pt x="2055495" y="117335"/>
                  </a:lnTo>
                  <a:close/>
                </a:path>
                <a:path w="2197100" h="1068070">
                  <a:moveTo>
                    <a:pt x="2196884" y="130492"/>
                  </a:moveTo>
                  <a:lnTo>
                    <a:pt x="2178164" y="130492"/>
                  </a:lnTo>
                  <a:lnTo>
                    <a:pt x="2178164" y="261162"/>
                  </a:lnTo>
                  <a:lnTo>
                    <a:pt x="2196884" y="261162"/>
                  </a:lnTo>
                  <a:lnTo>
                    <a:pt x="2196884" y="130492"/>
                  </a:lnTo>
                  <a:close/>
                </a:path>
              </a:pathLst>
            </a:custGeom>
            <a:solidFill>
              <a:srgbClr val="FFFFFF"/>
            </a:solidFill>
          </p:spPr>
          <p:txBody>
            <a:bodyPr wrap="square" lIns="0" tIns="0" rIns="0" bIns="0" rtlCol="0"/>
            <a:lstStyle/>
            <a:p>
              <a:pPr defTabSz="415869"/>
              <a:endParaRPr sz="819" kern="0">
                <a:solidFill>
                  <a:sysClr val="windowText" lastClr="000000"/>
                </a:solidFill>
              </a:endParaRPr>
            </a:p>
          </p:txBody>
        </p:sp>
        <p:pic>
          <p:nvPicPr>
            <p:cNvPr id="9" name="object 9"/>
            <p:cNvPicPr/>
            <p:nvPr/>
          </p:nvPicPr>
          <p:blipFill>
            <a:blip r:embed="rId5" cstate="print"/>
            <a:stretch>
              <a:fillRect/>
            </a:stretch>
          </p:blipFill>
          <p:spPr>
            <a:xfrm>
              <a:off x="3350149" y="1210530"/>
              <a:ext cx="173361" cy="99976"/>
            </a:xfrm>
            <a:prstGeom prst="rect">
              <a:avLst/>
            </a:prstGeom>
          </p:spPr>
        </p:pic>
        <p:pic>
          <p:nvPicPr>
            <p:cNvPr id="10" name="object 10"/>
            <p:cNvPicPr/>
            <p:nvPr/>
          </p:nvPicPr>
          <p:blipFill>
            <a:blip r:embed="rId6" cstate="print"/>
            <a:stretch>
              <a:fillRect/>
            </a:stretch>
          </p:blipFill>
          <p:spPr>
            <a:xfrm>
              <a:off x="3543745" y="1167852"/>
              <a:ext cx="292419" cy="181967"/>
            </a:xfrm>
            <a:prstGeom prst="rect">
              <a:avLst/>
            </a:prstGeom>
          </p:spPr>
        </p:pic>
        <p:pic>
          <p:nvPicPr>
            <p:cNvPr id="11" name="object 11"/>
            <p:cNvPicPr/>
            <p:nvPr/>
          </p:nvPicPr>
          <p:blipFill>
            <a:blip r:embed="rId7" cstate="print"/>
            <a:stretch>
              <a:fillRect/>
            </a:stretch>
          </p:blipFill>
          <p:spPr>
            <a:xfrm>
              <a:off x="3913120" y="1167852"/>
              <a:ext cx="297474" cy="181967"/>
            </a:xfrm>
            <a:prstGeom prst="rect">
              <a:avLst/>
            </a:prstGeom>
          </p:spPr>
        </p:pic>
        <p:pic>
          <p:nvPicPr>
            <p:cNvPr id="12" name="object 12"/>
            <p:cNvPicPr/>
            <p:nvPr/>
          </p:nvPicPr>
          <p:blipFill>
            <a:blip r:embed="rId8" cstate="print"/>
            <a:stretch>
              <a:fillRect/>
            </a:stretch>
          </p:blipFill>
          <p:spPr>
            <a:xfrm>
              <a:off x="4234183" y="1167861"/>
              <a:ext cx="309286" cy="142644"/>
            </a:xfrm>
            <a:prstGeom prst="rect">
              <a:avLst/>
            </a:prstGeom>
          </p:spPr>
        </p:pic>
        <p:pic>
          <p:nvPicPr>
            <p:cNvPr id="13" name="object 13"/>
            <p:cNvPicPr/>
            <p:nvPr/>
          </p:nvPicPr>
          <p:blipFill>
            <a:blip r:embed="rId9" cstate="print"/>
            <a:stretch>
              <a:fillRect/>
            </a:stretch>
          </p:blipFill>
          <p:spPr>
            <a:xfrm>
              <a:off x="4567055" y="1167861"/>
              <a:ext cx="90803" cy="142634"/>
            </a:xfrm>
            <a:prstGeom prst="rect">
              <a:avLst/>
            </a:prstGeom>
          </p:spPr>
        </p:pic>
        <p:pic>
          <p:nvPicPr>
            <p:cNvPr id="14" name="object 14"/>
            <p:cNvPicPr/>
            <p:nvPr/>
          </p:nvPicPr>
          <p:blipFill>
            <a:blip r:embed="rId10" cstate="print"/>
            <a:stretch>
              <a:fillRect/>
            </a:stretch>
          </p:blipFill>
          <p:spPr>
            <a:xfrm>
              <a:off x="4687827" y="1212782"/>
              <a:ext cx="84416" cy="97714"/>
            </a:xfrm>
            <a:prstGeom prst="rect">
              <a:avLst/>
            </a:prstGeom>
          </p:spPr>
        </p:pic>
        <p:sp>
          <p:nvSpPr>
            <p:cNvPr id="15" name="object 15"/>
            <p:cNvSpPr/>
            <p:nvPr/>
          </p:nvSpPr>
          <p:spPr>
            <a:xfrm>
              <a:off x="4793604" y="1210543"/>
              <a:ext cx="60325" cy="100330"/>
            </a:xfrm>
            <a:custGeom>
              <a:avLst/>
              <a:gdLst/>
              <a:ahLst/>
              <a:cxnLst/>
              <a:rect l="l" t="t" r="r" b="b"/>
              <a:pathLst>
                <a:path w="60325" h="100330">
                  <a:moveTo>
                    <a:pt x="41935" y="0"/>
                  </a:moveTo>
                  <a:lnTo>
                    <a:pt x="33695" y="0"/>
                  </a:lnTo>
                  <a:lnTo>
                    <a:pt x="20448" y="1800"/>
                  </a:lnTo>
                  <a:lnTo>
                    <a:pt x="9752" y="7251"/>
                  </a:lnTo>
                  <a:lnTo>
                    <a:pt x="2604" y="16423"/>
                  </a:lnTo>
                  <a:lnTo>
                    <a:pt x="0" y="29391"/>
                  </a:lnTo>
                  <a:lnTo>
                    <a:pt x="6460" y="44902"/>
                  </a:lnTo>
                  <a:lnTo>
                    <a:pt x="20674" y="54237"/>
                  </a:lnTo>
                  <a:lnTo>
                    <a:pt x="34888" y="61819"/>
                  </a:lnTo>
                  <a:lnTo>
                    <a:pt x="41349" y="72071"/>
                  </a:lnTo>
                  <a:lnTo>
                    <a:pt x="41349" y="82363"/>
                  </a:lnTo>
                  <a:lnTo>
                    <a:pt x="31433" y="85735"/>
                  </a:lnTo>
                  <a:lnTo>
                    <a:pt x="18324" y="85735"/>
                  </a:lnTo>
                  <a:lnTo>
                    <a:pt x="8397" y="83494"/>
                  </a:lnTo>
                  <a:lnTo>
                    <a:pt x="1476" y="78992"/>
                  </a:lnTo>
                  <a:lnTo>
                    <a:pt x="554" y="94719"/>
                  </a:lnTo>
                  <a:lnTo>
                    <a:pt x="6774" y="97353"/>
                  </a:lnTo>
                  <a:lnTo>
                    <a:pt x="13301" y="98951"/>
                  </a:lnTo>
                  <a:lnTo>
                    <a:pt x="20007" y="99742"/>
                  </a:lnTo>
                  <a:lnTo>
                    <a:pt x="26763" y="99955"/>
                  </a:lnTo>
                  <a:lnTo>
                    <a:pt x="39153" y="98173"/>
                  </a:lnTo>
                  <a:lnTo>
                    <a:pt x="49812" y="92723"/>
                  </a:lnTo>
                  <a:lnTo>
                    <a:pt x="57279" y="83447"/>
                  </a:lnTo>
                  <a:lnTo>
                    <a:pt x="60092" y="70186"/>
                  </a:lnTo>
                  <a:lnTo>
                    <a:pt x="53626" y="53125"/>
                  </a:lnTo>
                  <a:lnTo>
                    <a:pt x="39401" y="43869"/>
                  </a:lnTo>
                  <a:lnTo>
                    <a:pt x="25177" y="36680"/>
                  </a:lnTo>
                  <a:lnTo>
                    <a:pt x="18711" y="25821"/>
                  </a:lnTo>
                  <a:lnTo>
                    <a:pt x="18711" y="17968"/>
                  </a:lnTo>
                  <a:lnTo>
                    <a:pt x="26575" y="14208"/>
                  </a:lnTo>
                  <a:lnTo>
                    <a:pt x="39684" y="14208"/>
                  </a:lnTo>
                  <a:lnTo>
                    <a:pt x="50155" y="16659"/>
                  </a:lnTo>
                  <a:lnTo>
                    <a:pt x="54071" y="19088"/>
                  </a:lnTo>
                  <a:lnTo>
                    <a:pt x="55589" y="3738"/>
                  </a:lnTo>
                  <a:lnTo>
                    <a:pt x="48658" y="1675"/>
                  </a:lnTo>
                  <a:lnTo>
                    <a:pt x="41935" y="0"/>
                  </a:lnTo>
                  <a:close/>
                </a:path>
              </a:pathLst>
            </a:custGeom>
            <a:solidFill>
              <a:srgbClr val="FFFFFF"/>
            </a:solidFill>
          </p:spPr>
          <p:txBody>
            <a:bodyPr wrap="square" lIns="0" tIns="0" rIns="0" bIns="0" rtlCol="0"/>
            <a:lstStyle/>
            <a:p>
              <a:pPr defTabSz="415869"/>
              <a:endParaRPr sz="819" kern="0">
                <a:solidFill>
                  <a:sysClr val="windowText" lastClr="000000"/>
                </a:solidFill>
              </a:endParaRPr>
            </a:p>
          </p:txBody>
        </p:sp>
        <p:pic>
          <p:nvPicPr>
            <p:cNvPr id="16" name="object 16"/>
            <p:cNvPicPr/>
            <p:nvPr/>
          </p:nvPicPr>
          <p:blipFill>
            <a:blip r:embed="rId11" cstate="print"/>
            <a:stretch>
              <a:fillRect/>
            </a:stretch>
          </p:blipFill>
          <p:spPr>
            <a:xfrm>
              <a:off x="3299414" y="1400001"/>
              <a:ext cx="349904" cy="174482"/>
            </a:xfrm>
            <a:prstGeom prst="rect">
              <a:avLst/>
            </a:prstGeom>
          </p:spPr>
        </p:pic>
        <p:sp>
          <p:nvSpPr>
            <p:cNvPr id="17" name="object 17"/>
            <p:cNvSpPr/>
            <p:nvPr/>
          </p:nvSpPr>
          <p:spPr>
            <a:xfrm>
              <a:off x="3678904" y="1435197"/>
              <a:ext cx="53975" cy="97790"/>
            </a:xfrm>
            <a:custGeom>
              <a:avLst/>
              <a:gdLst/>
              <a:ahLst/>
              <a:cxnLst/>
              <a:rect l="l" t="t" r="r" b="b"/>
              <a:pathLst>
                <a:path w="53975" h="97790">
                  <a:moveTo>
                    <a:pt x="46982" y="0"/>
                  </a:moveTo>
                  <a:lnTo>
                    <a:pt x="41747" y="0"/>
                  </a:lnTo>
                  <a:lnTo>
                    <a:pt x="34249" y="1265"/>
                  </a:lnTo>
                  <a:lnTo>
                    <a:pt x="27262" y="4794"/>
                  </a:lnTo>
                  <a:lnTo>
                    <a:pt x="21290" y="10182"/>
                  </a:lnTo>
                  <a:lnTo>
                    <a:pt x="16837" y="17025"/>
                  </a:lnTo>
                  <a:lnTo>
                    <a:pt x="16470" y="17025"/>
                  </a:lnTo>
                  <a:lnTo>
                    <a:pt x="16470" y="2251"/>
                  </a:lnTo>
                  <a:lnTo>
                    <a:pt x="0" y="2251"/>
                  </a:lnTo>
                  <a:lnTo>
                    <a:pt x="0" y="97724"/>
                  </a:lnTo>
                  <a:lnTo>
                    <a:pt x="17591" y="97724"/>
                  </a:lnTo>
                  <a:lnTo>
                    <a:pt x="17591" y="54291"/>
                  </a:lnTo>
                  <a:lnTo>
                    <a:pt x="19446" y="38099"/>
                  </a:lnTo>
                  <a:lnTo>
                    <a:pt x="24708" y="25836"/>
                  </a:lnTo>
                  <a:lnTo>
                    <a:pt x="32919" y="18065"/>
                  </a:lnTo>
                  <a:lnTo>
                    <a:pt x="43621" y="15350"/>
                  </a:lnTo>
                  <a:lnTo>
                    <a:pt x="46605" y="15350"/>
                  </a:lnTo>
                  <a:lnTo>
                    <a:pt x="50155" y="15737"/>
                  </a:lnTo>
                  <a:lnTo>
                    <a:pt x="53349" y="17025"/>
                  </a:lnTo>
                  <a:lnTo>
                    <a:pt x="53349" y="1319"/>
                  </a:lnTo>
                  <a:lnTo>
                    <a:pt x="46982" y="0"/>
                  </a:lnTo>
                  <a:close/>
                </a:path>
              </a:pathLst>
            </a:custGeom>
            <a:solidFill>
              <a:srgbClr val="FFFFFF"/>
            </a:solidFill>
          </p:spPr>
          <p:txBody>
            <a:bodyPr wrap="square" lIns="0" tIns="0" rIns="0" bIns="0" rtlCol="0"/>
            <a:lstStyle/>
            <a:p>
              <a:pPr defTabSz="415869"/>
              <a:endParaRPr sz="819" kern="0">
                <a:solidFill>
                  <a:sysClr val="windowText" lastClr="000000"/>
                </a:solidFill>
              </a:endParaRPr>
            </a:p>
          </p:txBody>
        </p:sp>
        <p:pic>
          <p:nvPicPr>
            <p:cNvPr id="18" name="object 18"/>
            <p:cNvPicPr/>
            <p:nvPr/>
          </p:nvPicPr>
          <p:blipFill>
            <a:blip r:embed="rId12" cstate="print"/>
            <a:stretch>
              <a:fillRect/>
            </a:stretch>
          </p:blipFill>
          <p:spPr>
            <a:xfrm>
              <a:off x="3751730" y="1437448"/>
              <a:ext cx="84426" cy="97714"/>
            </a:xfrm>
            <a:prstGeom prst="rect">
              <a:avLst/>
            </a:prstGeom>
          </p:spPr>
        </p:pic>
        <p:pic>
          <p:nvPicPr>
            <p:cNvPr id="19" name="object 19"/>
            <p:cNvPicPr/>
            <p:nvPr/>
          </p:nvPicPr>
          <p:blipFill>
            <a:blip r:embed="rId13" cstate="print"/>
            <a:stretch>
              <a:fillRect/>
            </a:stretch>
          </p:blipFill>
          <p:spPr>
            <a:xfrm>
              <a:off x="3305019" y="1689841"/>
              <a:ext cx="83306" cy="130655"/>
            </a:xfrm>
            <a:prstGeom prst="rect">
              <a:avLst/>
            </a:prstGeom>
          </p:spPr>
        </p:pic>
        <p:pic>
          <p:nvPicPr>
            <p:cNvPr id="20" name="object 20"/>
            <p:cNvPicPr/>
            <p:nvPr/>
          </p:nvPicPr>
          <p:blipFill>
            <a:blip r:embed="rId14" cstate="print"/>
            <a:stretch>
              <a:fillRect/>
            </a:stretch>
          </p:blipFill>
          <p:spPr>
            <a:xfrm>
              <a:off x="3408561" y="1725012"/>
              <a:ext cx="84426" cy="97724"/>
            </a:xfrm>
            <a:prstGeom prst="rect">
              <a:avLst/>
            </a:prstGeom>
          </p:spPr>
        </p:pic>
        <p:pic>
          <p:nvPicPr>
            <p:cNvPr id="21" name="object 21"/>
            <p:cNvPicPr/>
            <p:nvPr/>
          </p:nvPicPr>
          <p:blipFill>
            <a:blip r:embed="rId15" cstate="print"/>
            <a:stretch>
              <a:fillRect/>
            </a:stretch>
          </p:blipFill>
          <p:spPr>
            <a:xfrm>
              <a:off x="3522947" y="1680082"/>
              <a:ext cx="90803" cy="142665"/>
            </a:xfrm>
            <a:prstGeom prst="rect">
              <a:avLst/>
            </a:prstGeom>
          </p:spPr>
        </p:pic>
        <p:sp>
          <p:nvSpPr>
            <p:cNvPr id="22" name="object 22"/>
            <p:cNvSpPr/>
            <p:nvPr/>
          </p:nvSpPr>
          <p:spPr>
            <a:xfrm>
              <a:off x="3639578" y="1680101"/>
              <a:ext cx="71120" cy="140970"/>
            </a:xfrm>
            <a:custGeom>
              <a:avLst/>
              <a:gdLst/>
              <a:ahLst/>
              <a:cxnLst/>
              <a:rect l="l" t="t" r="r" b="b"/>
              <a:pathLst>
                <a:path w="71120" h="140969">
                  <a:moveTo>
                    <a:pt x="17589" y="0"/>
                  </a:moveTo>
                  <a:lnTo>
                    <a:pt x="0" y="0"/>
                  </a:lnTo>
                  <a:lnTo>
                    <a:pt x="0" y="140398"/>
                  </a:lnTo>
                  <a:lnTo>
                    <a:pt x="17589" y="140398"/>
                  </a:lnTo>
                  <a:lnTo>
                    <a:pt x="17589" y="0"/>
                  </a:lnTo>
                  <a:close/>
                </a:path>
                <a:path w="71120" h="140969">
                  <a:moveTo>
                    <a:pt x="69646" y="44932"/>
                  </a:moveTo>
                  <a:lnTo>
                    <a:pt x="52057" y="44932"/>
                  </a:lnTo>
                  <a:lnTo>
                    <a:pt x="52057" y="140398"/>
                  </a:lnTo>
                  <a:lnTo>
                    <a:pt x="69646" y="140398"/>
                  </a:lnTo>
                  <a:lnTo>
                    <a:pt x="69646" y="44932"/>
                  </a:lnTo>
                  <a:close/>
                </a:path>
                <a:path w="71120" h="140969">
                  <a:moveTo>
                    <a:pt x="70764" y="3733"/>
                  </a:moveTo>
                  <a:lnTo>
                    <a:pt x="50914" y="3733"/>
                  </a:lnTo>
                  <a:lnTo>
                    <a:pt x="50914" y="23596"/>
                  </a:lnTo>
                  <a:lnTo>
                    <a:pt x="70764" y="23596"/>
                  </a:lnTo>
                  <a:lnTo>
                    <a:pt x="70764" y="3733"/>
                  </a:lnTo>
                  <a:close/>
                </a:path>
              </a:pathLst>
            </a:custGeom>
            <a:solidFill>
              <a:srgbClr val="FFFFFF"/>
            </a:solidFill>
          </p:spPr>
          <p:txBody>
            <a:bodyPr wrap="square" lIns="0" tIns="0" rIns="0" bIns="0" rtlCol="0"/>
            <a:lstStyle/>
            <a:p>
              <a:pPr defTabSz="415869"/>
              <a:endParaRPr sz="819" kern="0">
                <a:solidFill>
                  <a:sysClr val="windowText" lastClr="000000"/>
                </a:solidFill>
              </a:endParaRPr>
            </a:p>
          </p:txBody>
        </p:sp>
        <p:pic>
          <p:nvPicPr>
            <p:cNvPr id="23" name="object 23"/>
            <p:cNvPicPr/>
            <p:nvPr/>
          </p:nvPicPr>
          <p:blipFill>
            <a:blip r:embed="rId16" cstate="print"/>
            <a:stretch>
              <a:fillRect/>
            </a:stretch>
          </p:blipFill>
          <p:spPr>
            <a:xfrm>
              <a:off x="3733569" y="1722770"/>
              <a:ext cx="70751" cy="99965"/>
            </a:xfrm>
            <a:prstGeom prst="rect">
              <a:avLst/>
            </a:prstGeom>
          </p:spPr>
        </p:pic>
        <p:sp>
          <p:nvSpPr>
            <p:cNvPr id="24" name="object 24"/>
            <p:cNvSpPr/>
            <p:nvPr/>
          </p:nvSpPr>
          <p:spPr>
            <a:xfrm>
              <a:off x="3879215" y="1689829"/>
              <a:ext cx="100330" cy="130810"/>
            </a:xfrm>
            <a:custGeom>
              <a:avLst/>
              <a:gdLst/>
              <a:ahLst/>
              <a:cxnLst/>
              <a:rect l="l" t="t" r="r" b="b"/>
              <a:pathLst>
                <a:path w="100329" h="130810">
                  <a:moveTo>
                    <a:pt x="99987" y="0"/>
                  </a:moveTo>
                  <a:lnTo>
                    <a:pt x="81241" y="0"/>
                  </a:lnTo>
                  <a:lnTo>
                    <a:pt x="81241" y="54610"/>
                  </a:lnTo>
                  <a:lnTo>
                    <a:pt x="18719" y="54610"/>
                  </a:lnTo>
                  <a:lnTo>
                    <a:pt x="18719" y="0"/>
                  </a:lnTo>
                  <a:lnTo>
                    <a:pt x="0" y="0"/>
                  </a:lnTo>
                  <a:lnTo>
                    <a:pt x="0" y="54610"/>
                  </a:lnTo>
                  <a:lnTo>
                    <a:pt x="0" y="71120"/>
                  </a:lnTo>
                  <a:lnTo>
                    <a:pt x="0" y="130810"/>
                  </a:lnTo>
                  <a:lnTo>
                    <a:pt x="18719" y="130810"/>
                  </a:lnTo>
                  <a:lnTo>
                    <a:pt x="18719" y="71120"/>
                  </a:lnTo>
                  <a:lnTo>
                    <a:pt x="81241" y="71120"/>
                  </a:lnTo>
                  <a:lnTo>
                    <a:pt x="81241" y="130810"/>
                  </a:lnTo>
                  <a:lnTo>
                    <a:pt x="99987" y="130810"/>
                  </a:lnTo>
                  <a:lnTo>
                    <a:pt x="99987" y="71120"/>
                  </a:lnTo>
                  <a:lnTo>
                    <a:pt x="99987" y="54610"/>
                  </a:lnTo>
                  <a:lnTo>
                    <a:pt x="99987" y="0"/>
                  </a:lnTo>
                  <a:close/>
                </a:path>
              </a:pathLst>
            </a:custGeom>
            <a:solidFill>
              <a:srgbClr val="FFFFFF"/>
            </a:solidFill>
          </p:spPr>
          <p:txBody>
            <a:bodyPr wrap="square" lIns="0" tIns="0" rIns="0" bIns="0" rtlCol="0"/>
            <a:lstStyle/>
            <a:p>
              <a:pPr defTabSz="415869"/>
              <a:endParaRPr sz="819" kern="0">
                <a:solidFill>
                  <a:sysClr val="windowText" lastClr="000000"/>
                </a:solidFill>
              </a:endParaRPr>
            </a:p>
          </p:txBody>
        </p:sp>
        <p:pic>
          <p:nvPicPr>
            <p:cNvPr id="25" name="object 25"/>
            <p:cNvPicPr/>
            <p:nvPr/>
          </p:nvPicPr>
          <p:blipFill>
            <a:blip r:embed="rId17" cstate="print"/>
            <a:stretch>
              <a:fillRect/>
            </a:stretch>
          </p:blipFill>
          <p:spPr>
            <a:xfrm>
              <a:off x="4005413" y="1722771"/>
              <a:ext cx="185523" cy="99980"/>
            </a:xfrm>
            <a:prstGeom prst="rect">
              <a:avLst/>
            </a:prstGeom>
          </p:spPr>
        </p:pic>
        <p:sp>
          <p:nvSpPr>
            <p:cNvPr id="26" name="object 26"/>
            <p:cNvSpPr/>
            <p:nvPr/>
          </p:nvSpPr>
          <p:spPr>
            <a:xfrm>
              <a:off x="4222191" y="1680101"/>
              <a:ext cx="102235" cy="142875"/>
            </a:xfrm>
            <a:custGeom>
              <a:avLst/>
              <a:gdLst/>
              <a:ahLst/>
              <a:cxnLst/>
              <a:rect l="l" t="t" r="r" b="b"/>
              <a:pathLst>
                <a:path w="102235" h="142875">
                  <a:moveTo>
                    <a:pt x="17589" y="0"/>
                  </a:moveTo>
                  <a:lnTo>
                    <a:pt x="0" y="0"/>
                  </a:lnTo>
                  <a:lnTo>
                    <a:pt x="0" y="140398"/>
                  </a:lnTo>
                  <a:lnTo>
                    <a:pt x="17589" y="140398"/>
                  </a:lnTo>
                  <a:lnTo>
                    <a:pt x="17589" y="0"/>
                  </a:lnTo>
                  <a:close/>
                </a:path>
                <a:path w="102235" h="142875">
                  <a:moveTo>
                    <a:pt x="102031" y="125056"/>
                  </a:moveTo>
                  <a:lnTo>
                    <a:pt x="99415" y="126733"/>
                  </a:lnTo>
                  <a:lnTo>
                    <a:pt x="95491" y="128409"/>
                  </a:lnTo>
                  <a:lnTo>
                    <a:pt x="82003" y="128409"/>
                  </a:lnTo>
                  <a:lnTo>
                    <a:pt x="75285" y="122440"/>
                  </a:lnTo>
                  <a:lnTo>
                    <a:pt x="75285" y="59156"/>
                  </a:lnTo>
                  <a:lnTo>
                    <a:pt x="100545" y="59156"/>
                  </a:lnTo>
                  <a:lnTo>
                    <a:pt x="100545" y="44945"/>
                  </a:lnTo>
                  <a:lnTo>
                    <a:pt x="75285" y="44945"/>
                  </a:lnTo>
                  <a:lnTo>
                    <a:pt x="75285" y="17221"/>
                  </a:lnTo>
                  <a:lnTo>
                    <a:pt x="57670" y="22847"/>
                  </a:lnTo>
                  <a:lnTo>
                    <a:pt x="57670" y="44945"/>
                  </a:lnTo>
                  <a:lnTo>
                    <a:pt x="36144" y="44945"/>
                  </a:lnTo>
                  <a:lnTo>
                    <a:pt x="36144" y="59156"/>
                  </a:lnTo>
                  <a:lnTo>
                    <a:pt x="57670" y="59156"/>
                  </a:lnTo>
                  <a:lnTo>
                    <a:pt x="57670" y="114960"/>
                  </a:lnTo>
                  <a:lnTo>
                    <a:pt x="59702" y="127330"/>
                  </a:lnTo>
                  <a:lnTo>
                    <a:pt x="65557" y="135953"/>
                  </a:lnTo>
                  <a:lnTo>
                    <a:pt x="74803" y="140995"/>
                  </a:lnTo>
                  <a:lnTo>
                    <a:pt x="87045" y="142646"/>
                  </a:lnTo>
                  <a:lnTo>
                    <a:pt x="92684" y="142646"/>
                  </a:lnTo>
                  <a:lnTo>
                    <a:pt x="102031" y="140030"/>
                  </a:lnTo>
                  <a:lnTo>
                    <a:pt x="102031" y="125056"/>
                  </a:lnTo>
                  <a:close/>
                </a:path>
              </a:pathLst>
            </a:custGeom>
            <a:solidFill>
              <a:srgbClr val="FFFFFF"/>
            </a:solidFill>
          </p:spPr>
          <p:txBody>
            <a:bodyPr wrap="square" lIns="0" tIns="0" rIns="0" bIns="0" rtlCol="0"/>
            <a:lstStyle/>
            <a:p>
              <a:pPr defTabSz="415869"/>
              <a:endParaRPr sz="819" kern="0">
                <a:solidFill>
                  <a:sysClr val="windowText" lastClr="000000"/>
                </a:solidFill>
              </a:endParaRPr>
            </a:p>
          </p:txBody>
        </p:sp>
        <p:pic>
          <p:nvPicPr>
            <p:cNvPr id="27" name="object 27"/>
            <p:cNvPicPr/>
            <p:nvPr/>
          </p:nvPicPr>
          <p:blipFill>
            <a:blip r:embed="rId18" cstate="print"/>
            <a:stretch>
              <a:fillRect/>
            </a:stretch>
          </p:blipFill>
          <p:spPr>
            <a:xfrm>
              <a:off x="4344838" y="1680097"/>
              <a:ext cx="84416" cy="140404"/>
            </a:xfrm>
            <a:prstGeom prst="rect">
              <a:avLst/>
            </a:prstGeom>
          </p:spPr>
        </p:pic>
        <p:pic>
          <p:nvPicPr>
            <p:cNvPr id="28" name="object 28"/>
            <p:cNvPicPr/>
            <p:nvPr/>
          </p:nvPicPr>
          <p:blipFill>
            <a:blip r:embed="rId19" cstate="print"/>
            <a:stretch>
              <a:fillRect/>
            </a:stretch>
          </p:blipFill>
          <p:spPr>
            <a:xfrm>
              <a:off x="3289861" y="1914500"/>
              <a:ext cx="276876" cy="132906"/>
            </a:xfrm>
            <a:prstGeom prst="rect">
              <a:avLst/>
            </a:prstGeom>
          </p:spPr>
        </p:pic>
        <p:sp>
          <p:nvSpPr>
            <p:cNvPr id="29" name="object 29"/>
            <p:cNvSpPr/>
            <p:nvPr/>
          </p:nvSpPr>
          <p:spPr>
            <a:xfrm>
              <a:off x="3598036" y="1904758"/>
              <a:ext cx="17780" cy="140970"/>
            </a:xfrm>
            <a:custGeom>
              <a:avLst/>
              <a:gdLst/>
              <a:ahLst/>
              <a:cxnLst/>
              <a:rect l="l" t="t" r="r" b="b"/>
              <a:pathLst>
                <a:path w="17779" h="140969">
                  <a:moveTo>
                    <a:pt x="17591" y="0"/>
                  </a:moveTo>
                  <a:lnTo>
                    <a:pt x="0" y="0"/>
                  </a:lnTo>
                  <a:lnTo>
                    <a:pt x="0" y="140404"/>
                  </a:lnTo>
                  <a:lnTo>
                    <a:pt x="17591" y="140404"/>
                  </a:lnTo>
                  <a:lnTo>
                    <a:pt x="17591" y="0"/>
                  </a:lnTo>
                  <a:close/>
                </a:path>
              </a:pathLst>
            </a:custGeom>
            <a:solidFill>
              <a:srgbClr val="FFFFFF"/>
            </a:solidFill>
          </p:spPr>
          <p:txBody>
            <a:bodyPr wrap="square" lIns="0" tIns="0" rIns="0" bIns="0" rtlCol="0"/>
            <a:lstStyle/>
            <a:p>
              <a:pPr defTabSz="415869"/>
              <a:endParaRPr sz="819" kern="0">
                <a:solidFill>
                  <a:sysClr val="windowText" lastClr="000000"/>
                </a:solidFill>
              </a:endParaRPr>
            </a:p>
          </p:txBody>
        </p:sp>
        <p:pic>
          <p:nvPicPr>
            <p:cNvPr id="30" name="object 30"/>
            <p:cNvPicPr/>
            <p:nvPr/>
          </p:nvPicPr>
          <p:blipFill>
            <a:blip r:embed="rId20" cstate="print"/>
            <a:stretch>
              <a:fillRect/>
            </a:stretch>
          </p:blipFill>
          <p:spPr>
            <a:xfrm>
              <a:off x="3641463" y="1947437"/>
              <a:ext cx="161944" cy="99978"/>
            </a:xfrm>
            <a:prstGeom prst="rect">
              <a:avLst/>
            </a:prstGeom>
          </p:spPr>
        </p:pic>
        <p:sp>
          <p:nvSpPr>
            <p:cNvPr id="31" name="object 31"/>
            <p:cNvSpPr/>
            <p:nvPr/>
          </p:nvSpPr>
          <p:spPr>
            <a:xfrm>
              <a:off x="785316" y="10523240"/>
              <a:ext cx="18533745" cy="0"/>
            </a:xfrm>
            <a:custGeom>
              <a:avLst/>
              <a:gdLst/>
              <a:ahLst/>
              <a:cxnLst/>
              <a:rect l="l" t="t" r="r" b="b"/>
              <a:pathLst>
                <a:path w="18533745">
                  <a:moveTo>
                    <a:pt x="0" y="0"/>
                  </a:moveTo>
                  <a:lnTo>
                    <a:pt x="18533467" y="0"/>
                  </a:lnTo>
                </a:path>
              </a:pathLst>
            </a:custGeom>
            <a:ln w="10470">
              <a:solidFill>
                <a:srgbClr val="FFFFFF"/>
              </a:solidFill>
            </a:ln>
          </p:spPr>
          <p:txBody>
            <a:bodyPr wrap="square" lIns="0" tIns="0" rIns="0" bIns="0" rtlCol="0"/>
            <a:lstStyle/>
            <a:p>
              <a:pPr defTabSz="415869"/>
              <a:endParaRPr sz="819" kern="0">
                <a:solidFill>
                  <a:sysClr val="windowText" lastClr="000000"/>
                </a:solidFill>
              </a:endParaRPr>
            </a:p>
          </p:txBody>
        </p:sp>
      </p:grpSp>
      <p:sp>
        <p:nvSpPr>
          <p:cNvPr id="32" name="object 3">
            <a:extLst>
              <a:ext uri="{FF2B5EF4-FFF2-40B4-BE49-F238E27FC236}">
                <a16:creationId xmlns:a16="http://schemas.microsoft.com/office/drawing/2014/main" id="{23517E48-C400-AF80-09FB-33C964CEE280}"/>
              </a:ext>
            </a:extLst>
          </p:cNvPr>
          <p:cNvSpPr txBox="1">
            <a:spLocks/>
          </p:cNvSpPr>
          <p:nvPr/>
        </p:nvSpPr>
        <p:spPr>
          <a:xfrm>
            <a:off x="504289" y="1076693"/>
            <a:ext cx="8398970" cy="2815909"/>
          </a:xfrm>
          <a:prstGeom prst="rect">
            <a:avLst/>
          </a:prstGeom>
        </p:spPr>
        <p:txBody>
          <a:bodyPr vert="horz" wrap="square" lIns="0" tIns="6931" rIns="0" bIns="0" rtlCol="0" anchor="t">
            <a:spAutoFit/>
          </a:bodyPr>
          <a:lstStyle>
            <a:lvl1pPr>
              <a:defRPr sz="6000" b="1" i="0">
                <a:solidFill>
                  <a:srgbClr val="315083"/>
                </a:solidFill>
                <a:latin typeface="Ubuntu"/>
                <a:ea typeface="+mj-ea"/>
                <a:cs typeface="Ubuntu"/>
              </a:defRPr>
            </a:lvl1pPr>
          </a:lstStyle>
          <a:p>
            <a:pPr defTabSz="415869">
              <a:lnSpc>
                <a:spcPct val="107000"/>
              </a:lnSpc>
              <a:spcAft>
                <a:spcPts val="364"/>
              </a:spcAft>
            </a:pPr>
            <a:r>
              <a:rPr lang="cy-GB" sz="2729" kern="0" dirty="0">
                <a:solidFill>
                  <a:prstClr val="white"/>
                </a:solidFill>
                <a:latin typeface="Ubuntu" panose="020B0504030602030204" pitchFamily="34" charset="0"/>
                <a:ea typeface="Calibri" panose="020F0502020204030204" pitchFamily="34" charset="0"/>
                <a:cs typeface="Times New Roman" panose="02020603050405020304" pitchFamily="18" charset="0"/>
              </a:rPr>
              <a:t>Archwilio risgiau iechyd ac effeithiau defnyddio cyflenwadau dŵr preifat (CDP), mewn hinsawdd sy'n newid</a:t>
            </a:r>
          </a:p>
          <a:p>
            <a:pPr defTabSz="415869">
              <a:lnSpc>
                <a:spcPct val="107000"/>
              </a:lnSpc>
              <a:spcAft>
                <a:spcPts val="364"/>
              </a:spcAft>
            </a:pPr>
            <a:endParaRPr lang="cy-GB" sz="2729" kern="0" dirty="0">
              <a:solidFill>
                <a:prstClr val="white"/>
              </a:solidFill>
              <a:latin typeface="Ubuntu" panose="020B0504030602030204" pitchFamily="34" charset="0"/>
              <a:ea typeface="Calibri" panose="020F0502020204030204" pitchFamily="34" charset="0"/>
              <a:cs typeface="Times New Roman" panose="02020603050405020304" pitchFamily="18" charset="0"/>
            </a:endParaRPr>
          </a:p>
          <a:p>
            <a:pPr defTabSz="415869">
              <a:lnSpc>
                <a:spcPct val="107000"/>
              </a:lnSpc>
              <a:spcAft>
                <a:spcPts val="364"/>
              </a:spcAft>
            </a:pPr>
            <a:endParaRPr lang="cy-GB" sz="2729" kern="0" dirty="0">
              <a:solidFill>
                <a:prstClr val="white"/>
              </a:solidFill>
              <a:latin typeface="Ubuntu" panose="020B0504030602030204" pitchFamily="34" charset="0"/>
              <a:ea typeface="Calibri" panose="020F0502020204030204" pitchFamily="34" charset="0"/>
              <a:cs typeface="Times New Roman" panose="02020603050405020304" pitchFamily="18" charset="0"/>
            </a:endParaRPr>
          </a:p>
          <a:p>
            <a:pPr defTabSz="415869">
              <a:lnSpc>
                <a:spcPct val="107000"/>
              </a:lnSpc>
              <a:spcAft>
                <a:spcPts val="364"/>
              </a:spcAft>
            </a:pPr>
            <a:r>
              <a:rPr lang="en-GB" sz="2729" kern="0" dirty="0">
                <a:solidFill>
                  <a:prstClr val="white"/>
                </a:solidFill>
                <a:latin typeface="Ubuntu" panose="020B0504030602030204" pitchFamily="34" charset="0"/>
                <a:ea typeface="Calibri" panose="020F0502020204030204" pitchFamily="34" charset="0"/>
                <a:cs typeface="Times New Roman" panose="02020603050405020304" pitchFamily="18" charset="0"/>
              </a:rPr>
              <a:t> </a:t>
            </a:r>
          </a:p>
        </p:txBody>
      </p:sp>
      <p:cxnSp>
        <p:nvCxnSpPr>
          <p:cNvPr id="35" name="Straight Connector 34">
            <a:extLst>
              <a:ext uri="{FF2B5EF4-FFF2-40B4-BE49-F238E27FC236}">
                <a16:creationId xmlns:a16="http://schemas.microsoft.com/office/drawing/2014/main" id="{D44145C5-9A50-B677-3658-3186F6625E0C}"/>
              </a:ext>
            </a:extLst>
          </p:cNvPr>
          <p:cNvCxnSpPr>
            <a:cxnSpLocks/>
          </p:cNvCxnSpPr>
          <p:nvPr/>
        </p:nvCxnSpPr>
        <p:spPr>
          <a:xfrm>
            <a:off x="421842" y="2642066"/>
            <a:ext cx="8026221" cy="2121"/>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736CD9DE-B048-9B1C-0B2A-211A930CDEBD}"/>
              </a:ext>
            </a:extLst>
          </p:cNvPr>
          <p:cNvSpPr txBox="1">
            <a:spLocks noGrp="1"/>
          </p:cNvSpPr>
          <p:nvPr>
            <p:ph type="title" idx="4294967295"/>
          </p:nvPr>
        </p:nvSpPr>
        <p:spPr>
          <a:xfrm>
            <a:off x="483567" y="2814451"/>
            <a:ext cx="6129269" cy="566832"/>
          </a:xfrm>
          <a:prstGeom prst="rect">
            <a:avLst/>
          </a:prstGeom>
          <a:noFill/>
          <a:ln>
            <a:noFill/>
            <a:prstDash/>
          </a:ln>
          <a:effectLst/>
        </p:spPr>
        <p:txBody>
          <a:bodyPr rot="0" spcFirstLastPara="0" vertOverflow="overflow" horzOverflow="overflow" vert="horz" wrap="square" lIns="0" tIns="6931" rIns="0" bIns="0" numCol="1" spcCol="0" rtlCol="0" fromWordArt="0" anchor="t" anchorCtr="0" forceAA="0" compatLnSpc="1">
            <a:prstTxWarp prst="textNoShape">
              <a:avLst/>
            </a:prstTxWarp>
            <a:spAutoFit/>
          </a:bodyPr>
          <a:lstStyle>
            <a:lvl1pPr>
              <a:defRPr sz="6000" b="1" i="0">
                <a:solidFill>
                  <a:srgbClr val="315083"/>
                </a:solidFill>
                <a:latin typeface="Ubuntu"/>
                <a:ea typeface="+mj-ea"/>
                <a:cs typeface="Ubuntu"/>
              </a:defRPr>
            </a:lvl1pPr>
          </a:lstStyle>
          <a:p>
            <a:pPr marL="5776" defTabSz="415869">
              <a:spcBef>
                <a:spcPts val="55"/>
              </a:spcBef>
              <a:defRPr/>
            </a:pPr>
            <a:r>
              <a:rPr lang="en-US" sz="3638" i="1" dirty="0">
                <a:solidFill>
                  <a:srgbClr val="FFFFFF"/>
                </a:solidFill>
              </a:rPr>
              <a:t>Background to this work</a:t>
            </a:r>
            <a:endParaRPr lang="en-US" sz="3638" i="1" dirty="0"/>
          </a:p>
        </p:txBody>
      </p:sp>
      <p:sp>
        <p:nvSpPr>
          <p:cNvPr id="6" name="object 3">
            <a:extLst>
              <a:ext uri="{FF2B5EF4-FFF2-40B4-BE49-F238E27FC236}">
                <a16:creationId xmlns:a16="http://schemas.microsoft.com/office/drawing/2014/main" id="{B8A6DAAF-CFEA-477F-1D44-DFAF22FAB5F3}"/>
              </a:ext>
            </a:extLst>
          </p:cNvPr>
          <p:cNvSpPr txBox="1">
            <a:spLocks/>
          </p:cNvSpPr>
          <p:nvPr/>
        </p:nvSpPr>
        <p:spPr>
          <a:xfrm>
            <a:off x="483567" y="1493124"/>
            <a:ext cx="5506520" cy="550674"/>
          </a:xfrm>
          <a:prstGeom prst="rect">
            <a:avLst/>
          </a:prstGeom>
        </p:spPr>
        <p:txBody>
          <a:bodyPr vert="horz" wrap="square" lIns="0" tIns="6931" rIns="0" bIns="0" rtlCol="0" anchor="t">
            <a:spAutoFit/>
          </a:bodyPr>
          <a:lstStyle>
            <a:lvl1pPr>
              <a:defRPr sz="6000" b="1" i="0">
                <a:solidFill>
                  <a:srgbClr val="315083"/>
                </a:solidFill>
                <a:latin typeface="Ubuntu"/>
                <a:ea typeface="+mj-ea"/>
                <a:cs typeface="Ubuntu"/>
              </a:defRPr>
            </a:lvl1pPr>
          </a:lstStyle>
          <a:p>
            <a:pPr defTabSz="415869">
              <a:lnSpc>
                <a:spcPct val="107000"/>
              </a:lnSpc>
              <a:spcAft>
                <a:spcPts val="364"/>
              </a:spcAft>
            </a:pPr>
            <a:r>
              <a:rPr lang="cy-GB" sz="3638" kern="0" dirty="0">
                <a:solidFill>
                  <a:prstClr val="white"/>
                </a:solidFill>
                <a:latin typeface="Ubuntu" panose="020B0504030602030204" pitchFamily="34" charset="0"/>
                <a:ea typeface="Calibri" panose="020F0502020204030204" pitchFamily="34" charset="0"/>
                <a:cs typeface="Times New Roman" panose="02020603050405020304" pitchFamily="18" charset="0"/>
              </a:rPr>
              <a:t>Cefndir y gwaith hwn</a:t>
            </a:r>
            <a:endParaRPr lang="en-GB" sz="3638" kern="0" dirty="0">
              <a:solidFill>
                <a:prstClr val="white"/>
              </a:solidFill>
              <a:latin typeface="Ubuntu" panose="020B0504030602030204" pitchFamily="34" charset="0"/>
              <a:ea typeface="Calibri" panose="020F0502020204030204" pitchFamily="34" charset="0"/>
              <a:cs typeface="Times New Roman" panose="02020603050405020304" pitchFamily="18" charset="0"/>
            </a:endParaRPr>
          </a:p>
        </p:txBody>
      </p:sp>
      <p:cxnSp>
        <p:nvCxnSpPr>
          <p:cNvPr id="2" name="Straight Connector 1">
            <a:extLst>
              <a:ext uri="{FF2B5EF4-FFF2-40B4-BE49-F238E27FC236}">
                <a16:creationId xmlns:a16="http://schemas.microsoft.com/office/drawing/2014/main" id="{0CC626EE-8476-87EB-4CB7-7A0875954DAA}"/>
              </a:ext>
            </a:extLst>
          </p:cNvPr>
          <p:cNvCxnSpPr>
            <a:cxnSpLocks/>
          </p:cNvCxnSpPr>
          <p:nvPr/>
        </p:nvCxnSpPr>
        <p:spPr>
          <a:xfrm>
            <a:off x="558890" y="2428088"/>
            <a:ext cx="8026221" cy="2121"/>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53598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87783-38CD-D5AE-D8FE-BAE28F86008A}"/>
              </a:ext>
            </a:extLst>
          </p:cNvPr>
          <p:cNvSpPr>
            <a:spLocks noGrp="1"/>
          </p:cNvSpPr>
          <p:nvPr>
            <p:ph type="title"/>
          </p:nvPr>
        </p:nvSpPr>
        <p:spPr>
          <a:xfrm>
            <a:off x="351707" y="618468"/>
            <a:ext cx="6234253" cy="419931"/>
          </a:xfrm>
        </p:spPr>
        <p:txBody>
          <a:bodyPr/>
          <a:lstStyle/>
          <a:p>
            <a:r>
              <a:rPr lang="cy-GB" b="1" dirty="0">
                <a:effectLst/>
                <a:latin typeface="Ubuntu" panose="020B0504030602030204" pitchFamily="34" charset="0"/>
                <a:ea typeface="Calibri" panose="020F0502020204030204" pitchFamily="34" charset="0"/>
                <a:cs typeface="Times New Roman" panose="02020603050405020304" pitchFamily="18" charset="0"/>
              </a:rPr>
              <a:t>Nod y gwaith hwn</a:t>
            </a:r>
            <a:endParaRPr lang="en-GB" i="1" dirty="0">
              <a:latin typeface="Ubuntu" panose="020B0504030602030204" pitchFamily="34" charset="0"/>
            </a:endParaRPr>
          </a:p>
        </p:txBody>
      </p:sp>
      <p:sp>
        <p:nvSpPr>
          <p:cNvPr id="3" name="Text Placeholder 2">
            <a:extLst>
              <a:ext uri="{FF2B5EF4-FFF2-40B4-BE49-F238E27FC236}">
                <a16:creationId xmlns:a16="http://schemas.microsoft.com/office/drawing/2014/main" id="{1C2F84CE-7D7A-220C-1DFE-E2AB8876F833}"/>
              </a:ext>
            </a:extLst>
          </p:cNvPr>
          <p:cNvSpPr>
            <a:spLocks noGrp="1"/>
          </p:cNvSpPr>
          <p:nvPr>
            <p:ph type="body" idx="1"/>
          </p:nvPr>
        </p:nvSpPr>
        <p:spPr>
          <a:xfrm>
            <a:off x="351707" y="1062652"/>
            <a:ext cx="8545499" cy="1278235"/>
          </a:xfrm>
        </p:spPr>
        <p:txBody>
          <a:bodyPr/>
          <a:lstStyle/>
          <a:p>
            <a:pPr marL="155951" indent="-155951">
              <a:lnSpc>
                <a:spcPct val="107000"/>
              </a:lnSpc>
              <a:spcAft>
                <a:spcPts val="364"/>
              </a:spcAft>
              <a:buFont typeface="+mj-lt"/>
              <a:buAutoNum type="arabicPeriod"/>
              <a:tabLst>
                <a:tab pos="207935" algn="l"/>
              </a:tabLst>
            </a:pPr>
            <a:r>
              <a:rPr lang="cy-GB" sz="1455" b="1" dirty="0">
                <a:solidFill>
                  <a:schemeClr val="tx1"/>
                </a:solidFill>
                <a:latin typeface="Ubuntu" panose="020B0504030602030204" pitchFamily="34" charset="0"/>
                <a:ea typeface="Calibri" panose="020F0502020204030204" pitchFamily="34" charset="0"/>
                <a:cs typeface="Times New Roman" panose="02020603050405020304" pitchFamily="18" charset="0"/>
              </a:rPr>
              <a:t>Pa dystiolaeth sydd ar gael am risgiau ac effeithiau ar iechyd defnyddio CDP yng Nghymru?</a:t>
            </a:r>
            <a:endParaRPr lang="en-GB" sz="1455" dirty="0">
              <a:solidFill>
                <a:schemeClr val="tx1"/>
              </a:solidFill>
              <a:latin typeface="Ubuntu" panose="020B0504030602030204" pitchFamily="34" charset="0"/>
              <a:ea typeface="Calibri" panose="020F0502020204030204" pitchFamily="34" charset="0"/>
              <a:cs typeface="Times New Roman" panose="02020603050405020304" pitchFamily="18" charset="0"/>
            </a:endParaRPr>
          </a:p>
          <a:p>
            <a:pPr marL="155951" indent="-155951">
              <a:lnSpc>
                <a:spcPct val="107000"/>
              </a:lnSpc>
              <a:spcAft>
                <a:spcPts val="364"/>
              </a:spcAft>
              <a:buFont typeface="+mj-lt"/>
              <a:buAutoNum type="arabicPeriod"/>
              <a:tabLst>
                <a:tab pos="207935" algn="l"/>
              </a:tabLst>
            </a:pPr>
            <a:r>
              <a:rPr lang="cy-GB" sz="1455" b="1" dirty="0">
                <a:solidFill>
                  <a:schemeClr val="tx1"/>
                </a:solidFill>
                <a:latin typeface="Ubuntu" panose="020B0504030602030204" pitchFamily="34" charset="0"/>
                <a:ea typeface="Calibri" panose="020F0502020204030204" pitchFamily="34" charset="0"/>
                <a:cs typeface="Times New Roman" panose="02020603050405020304" pitchFamily="18" charset="0"/>
              </a:rPr>
              <a:t>Pan fyddwn yn dod o hyd i dystiolaeth, beth mae hyn yn ei ddweud wrthym am risgiau ac effeithiau ar iechyd heddiw ac yn y dyfodol?</a:t>
            </a:r>
            <a:endParaRPr lang="en-GB" sz="1455" dirty="0">
              <a:solidFill>
                <a:schemeClr val="tx1"/>
              </a:solidFill>
              <a:latin typeface="Ubuntu" panose="020B0504030602030204" pitchFamily="34" charset="0"/>
              <a:ea typeface="Calibri" panose="020F0502020204030204" pitchFamily="34" charset="0"/>
              <a:cs typeface="Times New Roman" panose="02020603050405020304" pitchFamily="18" charset="0"/>
            </a:endParaRPr>
          </a:p>
          <a:p>
            <a:pPr marL="155951" indent="-155951">
              <a:lnSpc>
                <a:spcPct val="107000"/>
              </a:lnSpc>
              <a:spcAft>
                <a:spcPts val="364"/>
              </a:spcAft>
              <a:buFont typeface="+mj-lt"/>
              <a:buAutoNum type="arabicPeriod"/>
              <a:tabLst>
                <a:tab pos="207935" algn="l"/>
              </a:tabLst>
            </a:pPr>
            <a:r>
              <a:rPr lang="cy-GB" sz="1455" b="1" dirty="0">
                <a:solidFill>
                  <a:schemeClr val="tx1"/>
                </a:solidFill>
                <a:latin typeface="Ubuntu" panose="020B0504030602030204" pitchFamily="34" charset="0"/>
                <a:ea typeface="Calibri" panose="020F0502020204030204" pitchFamily="34" charset="0"/>
                <a:cs typeface="Times New Roman" panose="02020603050405020304" pitchFamily="18" charset="0"/>
              </a:rPr>
              <a:t>Beth ddylen ni ei wneud i wella ein dealltwriaeth o’r risgiau a’r effeithiau ac i ddiogelu iechyd defnyddwyr CDP yng Nghymru? </a:t>
            </a:r>
            <a:endParaRPr lang="en-GB" sz="1455" dirty="0">
              <a:solidFill>
                <a:schemeClr val="tx1"/>
              </a:solidFill>
              <a:latin typeface="Ubuntu" panose="020B0504030602030204" pitchFamily="34" charset="0"/>
              <a:ea typeface="Calibri" panose="020F0502020204030204" pitchFamily="34" charset="0"/>
              <a:cs typeface="Times New Roman" panose="02020603050405020304" pitchFamily="18" charset="0"/>
            </a:endParaRPr>
          </a:p>
        </p:txBody>
      </p:sp>
      <p:sp>
        <p:nvSpPr>
          <p:cNvPr id="4" name="Text Placeholder 2">
            <a:extLst>
              <a:ext uri="{FF2B5EF4-FFF2-40B4-BE49-F238E27FC236}">
                <a16:creationId xmlns:a16="http://schemas.microsoft.com/office/drawing/2014/main" id="{A9E8A304-2CAB-9EBB-5778-140DF0D4F42D}"/>
              </a:ext>
            </a:extLst>
          </p:cNvPr>
          <p:cNvSpPr txBox="1">
            <a:spLocks/>
          </p:cNvSpPr>
          <p:nvPr/>
        </p:nvSpPr>
        <p:spPr>
          <a:xfrm>
            <a:off x="299251" y="3265240"/>
            <a:ext cx="8545499" cy="1247777"/>
          </a:xfrm>
          <a:prstGeom prst="rect">
            <a:avLst/>
          </a:prstGeom>
        </p:spPr>
        <p:txBody>
          <a:bodyPr wrap="square" lIns="0" tIns="0" rIns="0" bIns="0">
            <a:spAutoFit/>
          </a:bodyPr>
          <a:lstStyle>
            <a:lvl1pPr marL="0" eaLnBrk="1" hangingPunct="1">
              <a:defRPr sz="2350" b="0" i="0">
                <a:solidFill>
                  <a:srgbClr val="7F7F7F"/>
                </a:solidFill>
                <a:latin typeface="Ubuntu-Light"/>
                <a:ea typeface="+mn-ea"/>
                <a:cs typeface="Ubuntu-Light"/>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213711" marR="2310" indent="-207935" defTabSz="415869">
              <a:spcAft>
                <a:spcPts val="546"/>
              </a:spcAft>
              <a:buFont typeface="+mj-lt"/>
              <a:buAutoNum type="arabicPeriod"/>
            </a:pPr>
            <a:r>
              <a:rPr lang="en-GB" sz="1455" b="1" i="1" kern="0" spc="-9" dirty="0">
                <a:solidFill>
                  <a:prstClr val="black"/>
                </a:solidFill>
                <a:latin typeface="Ubuntu" panose="020B0504030602030204" pitchFamily="34" charset="0"/>
              </a:rPr>
              <a:t>What evidence is there on health risks and impacts of using private water supplies (PWS) in Wales?</a:t>
            </a:r>
          </a:p>
          <a:p>
            <a:pPr marL="213711" marR="2310" indent="-207935" defTabSz="415869">
              <a:spcAft>
                <a:spcPts val="546"/>
              </a:spcAft>
              <a:buFont typeface="+mj-lt"/>
              <a:buAutoNum type="arabicPeriod"/>
            </a:pPr>
            <a:r>
              <a:rPr lang="en-GB" sz="1455" b="1" i="1" kern="0" spc="-9" dirty="0">
                <a:solidFill>
                  <a:prstClr val="black"/>
                </a:solidFill>
                <a:latin typeface="Ubuntu" panose="020B0504030602030204" pitchFamily="34" charset="0"/>
              </a:rPr>
              <a:t>Where we find evidence, what does this tell us about current and future health risks and impacts?</a:t>
            </a:r>
          </a:p>
          <a:p>
            <a:pPr marL="213711" marR="2310" indent="-207935" defTabSz="415869">
              <a:spcAft>
                <a:spcPts val="546"/>
              </a:spcAft>
              <a:buFont typeface="+mj-lt"/>
              <a:buAutoNum type="arabicPeriod"/>
            </a:pPr>
            <a:r>
              <a:rPr lang="en-GB" sz="1455" b="1" i="1" kern="0" spc="-9" dirty="0">
                <a:solidFill>
                  <a:prstClr val="black"/>
                </a:solidFill>
                <a:latin typeface="Ubuntu" panose="020B0504030602030204" pitchFamily="34" charset="0"/>
              </a:rPr>
              <a:t>What should we do to increase our understanding of risks and impacts and to protect the health of PWS users in Wales? </a:t>
            </a:r>
            <a:endParaRPr lang="en-GB" sz="1069" i="1" kern="0" dirty="0">
              <a:latin typeface="Ubuntu" panose="020B0504030602030204" pitchFamily="34" charset="0"/>
            </a:endParaRPr>
          </a:p>
        </p:txBody>
      </p:sp>
      <p:cxnSp>
        <p:nvCxnSpPr>
          <p:cNvPr id="5" name="Straight Connector 4">
            <a:extLst>
              <a:ext uri="{FF2B5EF4-FFF2-40B4-BE49-F238E27FC236}">
                <a16:creationId xmlns:a16="http://schemas.microsoft.com/office/drawing/2014/main" id="{D3CFEFE1-3F06-8F09-9448-DAA4815E0BB4}"/>
              </a:ext>
            </a:extLst>
          </p:cNvPr>
          <p:cNvCxnSpPr>
            <a:cxnSpLocks/>
          </p:cNvCxnSpPr>
          <p:nvPr/>
        </p:nvCxnSpPr>
        <p:spPr>
          <a:xfrm>
            <a:off x="367247" y="2637462"/>
            <a:ext cx="8409507" cy="212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7DC7E641-EDF7-E4FB-D5A7-D4126B774DA1}"/>
              </a:ext>
            </a:extLst>
          </p:cNvPr>
          <p:cNvSpPr txBox="1">
            <a:spLocks/>
          </p:cNvSpPr>
          <p:nvPr/>
        </p:nvSpPr>
        <p:spPr>
          <a:xfrm>
            <a:off x="367246" y="2784738"/>
            <a:ext cx="6234253" cy="419987"/>
          </a:xfrm>
          <a:prstGeom prst="rect">
            <a:avLst/>
          </a:prstGeom>
        </p:spPr>
        <p:txBody>
          <a:bodyPr wrap="square" lIns="0" tIns="0" rIns="0" bIns="0">
            <a:spAutoFit/>
          </a:bodyPr>
          <a:lstStyle>
            <a:lvl1pPr eaLnBrk="1" hangingPunct="1">
              <a:defRPr sz="6000" b="1" i="0">
                <a:solidFill>
                  <a:srgbClr val="315083"/>
                </a:solidFill>
                <a:latin typeface="Ubuntu"/>
                <a:ea typeface="+mj-ea"/>
                <a:cs typeface="Ubuntu"/>
              </a:defRPr>
            </a:lvl1pPr>
          </a:lstStyle>
          <a:p>
            <a:pPr defTabSz="415869"/>
            <a:r>
              <a:rPr lang="en-GB" sz="2729" i="1" kern="0" dirty="0">
                <a:latin typeface="Ubuntu" panose="020B0504030602030204" pitchFamily="34" charset="0"/>
              </a:rPr>
              <a:t>Aim of this work </a:t>
            </a:r>
          </a:p>
        </p:txBody>
      </p:sp>
    </p:spTree>
    <p:extLst>
      <p:ext uri="{BB962C8B-B14F-4D97-AF65-F5344CB8AC3E}">
        <p14:creationId xmlns:p14="http://schemas.microsoft.com/office/powerpoint/2010/main" val="40217173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sldNum" sz="quarter" idx="7"/>
          </p:nvPr>
        </p:nvSpPr>
        <p:spPr>
          <a:xfrm>
            <a:off x="4025614" y="2149141"/>
            <a:ext cx="35728" cy="81929"/>
          </a:xfrm>
          <a:prstGeom prst="rect">
            <a:avLst/>
          </a:prstGeom>
        </p:spPr>
        <p:txBody>
          <a:bodyPr vert="horz" wrap="square" lIns="0" tIns="1444" rIns="0" bIns="0" rtlCol="0">
            <a:spAutoFit/>
          </a:bodyPr>
          <a:lstStyle/>
          <a:p>
            <a:pPr marL="17328" defTabSz="415869">
              <a:spcBef>
                <a:spcPts val="11"/>
              </a:spcBef>
            </a:pPr>
            <a:fld id="{81D60167-4931-47E6-BA6A-407CBD079E47}" type="slidenum">
              <a:rPr kern="0" dirty="0"/>
              <a:pPr marL="17328" defTabSz="415869">
                <a:spcBef>
                  <a:spcPts val="11"/>
                </a:spcBef>
              </a:pPr>
              <a:t>85</a:t>
            </a:fld>
            <a:endParaRPr kern="0"/>
          </a:p>
        </p:txBody>
      </p:sp>
      <p:sp>
        <p:nvSpPr>
          <p:cNvPr id="7" name="object 2">
            <a:extLst>
              <a:ext uri="{FF2B5EF4-FFF2-40B4-BE49-F238E27FC236}">
                <a16:creationId xmlns:a16="http://schemas.microsoft.com/office/drawing/2014/main" id="{FA60BF91-F368-96BB-0C02-C9EF4200F9E1}"/>
              </a:ext>
            </a:extLst>
          </p:cNvPr>
          <p:cNvSpPr txBox="1">
            <a:spLocks/>
          </p:cNvSpPr>
          <p:nvPr/>
        </p:nvSpPr>
        <p:spPr>
          <a:xfrm>
            <a:off x="529834" y="840098"/>
            <a:ext cx="3707999" cy="1119070"/>
          </a:xfrm>
          <a:prstGeom prst="rect">
            <a:avLst/>
          </a:prstGeom>
        </p:spPr>
        <p:txBody>
          <a:bodyPr vert="horz" wrap="square" lIns="0" tIns="7220" rIns="0" bIns="0" rtlCol="0">
            <a:spAutoFit/>
          </a:bodyPr>
          <a:lstStyle>
            <a:lvl1pPr>
              <a:defRPr sz="6000" b="1" i="0">
                <a:solidFill>
                  <a:srgbClr val="315083"/>
                </a:solidFill>
                <a:latin typeface="Ubuntu"/>
                <a:ea typeface="+mj-ea"/>
                <a:cs typeface="Ubuntu"/>
              </a:defRPr>
            </a:lvl1pPr>
          </a:lstStyle>
          <a:p>
            <a:pPr marL="5776" defTabSz="415869">
              <a:spcBef>
                <a:spcPts val="57"/>
              </a:spcBef>
            </a:pPr>
            <a:r>
              <a:rPr lang="cy-GB" sz="2729" kern="0" dirty="0">
                <a:latin typeface="Ubuntu" panose="020B0504030602030204" pitchFamily="34" charset="0"/>
                <a:ea typeface="Calibri" panose="020F0502020204030204" pitchFamily="34" charset="0"/>
                <a:cs typeface="Times New Roman" panose="02020603050405020304" pitchFamily="18" charset="0"/>
              </a:rPr>
              <a:t>Pam mae angen hyn?</a:t>
            </a:r>
            <a:endParaRPr lang="en-GB" sz="2729" kern="0" dirty="0">
              <a:latin typeface="Ubuntu" panose="020B0504030602030204" pitchFamily="34" charset="0"/>
              <a:ea typeface="Calibri" panose="020F0502020204030204" pitchFamily="34" charset="0"/>
              <a:cs typeface="Times New Roman" panose="02020603050405020304" pitchFamily="18" charset="0"/>
            </a:endParaRPr>
          </a:p>
          <a:p>
            <a:pPr marL="5776" defTabSz="415869">
              <a:spcBef>
                <a:spcPts val="57"/>
              </a:spcBef>
            </a:pPr>
            <a:br>
              <a:rPr lang="en-GB" sz="2729" kern="0" spc="-9" dirty="0"/>
            </a:br>
            <a:r>
              <a:rPr lang="en-GB" sz="1683" b="0" kern="0" spc="-5" dirty="0">
                <a:solidFill>
                  <a:srgbClr val="F43882"/>
                </a:solidFill>
                <a:latin typeface="Ubuntu-Light"/>
                <a:cs typeface="Ubuntu-Light"/>
              </a:rPr>
              <a:t>								</a:t>
            </a:r>
            <a:endParaRPr lang="en-GB" sz="1683" kern="0" dirty="0">
              <a:latin typeface="Ubuntu-Light"/>
              <a:cs typeface="Ubuntu-Light"/>
            </a:endParaRPr>
          </a:p>
        </p:txBody>
      </p:sp>
      <p:sp>
        <p:nvSpPr>
          <p:cNvPr id="8" name="object 2">
            <a:extLst>
              <a:ext uri="{FF2B5EF4-FFF2-40B4-BE49-F238E27FC236}">
                <a16:creationId xmlns:a16="http://schemas.microsoft.com/office/drawing/2014/main" id="{7591227C-DE9C-3284-B32B-E9123078AB90}"/>
              </a:ext>
            </a:extLst>
          </p:cNvPr>
          <p:cNvSpPr txBox="1">
            <a:spLocks noGrp="1"/>
          </p:cNvSpPr>
          <p:nvPr>
            <p:ph type="title" idx="4294967295"/>
          </p:nvPr>
        </p:nvSpPr>
        <p:spPr>
          <a:xfrm>
            <a:off x="4913482" y="840098"/>
            <a:ext cx="3769708" cy="686259"/>
          </a:xfrm>
          <a:prstGeom prst="rect">
            <a:avLst/>
          </a:prstGeom>
          <a:noFill/>
          <a:ln>
            <a:noFill/>
            <a:prstDash/>
          </a:ln>
          <a:effectLst/>
        </p:spPr>
        <p:txBody>
          <a:bodyPr rot="0" spcFirstLastPara="0" vertOverflow="overflow" horzOverflow="overflow" vert="horz" wrap="square" lIns="0" tIns="7220" rIns="0" bIns="0" numCol="1" spcCol="0" rtlCol="0" fromWordArt="0" anchor="t" anchorCtr="0" forceAA="0" compatLnSpc="1">
            <a:prstTxWarp prst="textNoShape">
              <a:avLst/>
            </a:prstTxWarp>
            <a:spAutoFit/>
          </a:bodyPr>
          <a:lstStyle>
            <a:lvl1pPr>
              <a:defRPr sz="6000" b="1" i="0">
                <a:solidFill>
                  <a:srgbClr val="315083"/>
                </a:solidFill>
                <a:latin typeface="Ubuntu"/>
                <a:ea typeface="+mj-ea"/>
                <a:cs typeface="Ubuntu"/>
              </a:defRPr>
            </a:lvl1pPr>
          </a:lstStyle>
          <a:p>
            <a:pPr marL="5776" defTabSz="415869">
              <a:spcBef>
                <a:spcPts val="57"/>
              </a:spcBef>
              <a:defRPr/>
            </a:pPr>
            <a:r>
              <a:rPr lang="en-GB" sz="2729" i="1" dirty="0"/>
              <a:t>Why is this needed?</a:t>
            </a:r>
            <a:r>
              <a:rPr lang="en-GB" sz="1683" b="0" spc="-5" dirty="0">
                <a:solidFill>
                  <a:srgbClr val="F43882"/>
                </a:solidFill>
                <a:latin typeface="Ubuntu-Light"/>
                <a:cs typeface="Ubuntu-Light"/>
              </a:rPr>
              <a:t>							</a:t>
            </a:r>
            <a:endParaRPr lang="en-GB" sz="1683" dirty="0">
              <a:latin typeface="Ubuntu-Light"/>
              <a:cs typeface="Ubuntu-Light"/>
            </a:endParaRPr>
          </a:p>
        </p:txBody>
      </p:sp>
      <p:sp>
        <p:nvSpPr>
          <p:cNvPr id="9" name="object 3">
            <a:extLst>
              <a:ext uri="{FF2B5EF4-FFF2-40B4-BE49-F238E27FC236}">
                <a16:creationId xmlns:a16="http://schemas.microsoft.com/office/drawing/2014/main" id="{3400873F-24B9-FAD8-50C5-CDC55F3C0756}"/>
              </a:ext>
            </a:extLst>
          </p:cNvPr>
          <p:cNvSpPr txBox="1">
            <a:spLocks/>
          </p:cNvSpPr>
          <p:nvPr/>
        </p:nvSpPr>
        <p:spPr>
          <a:xfrm>
            <a:off x="360370" y="1359420"/>
            <a:ext cx="4046928" cy="2802881"/>
          </a:xfrm>
          <a:prstGeom prst="rect">
            <a:avLst/>
          </a:prstGeom>
        </p:spPr>
        <p:txBody>
          <a:bodyPr vert="horz" wrap="square" lIns="0" tIns="5487" rIns="0" bIns="0" rtlCol="0">
            <a:noAutofit/>
          </a:bodyPr>
          <a:lstStyle>
            <a:lvl1pPr marL="0">
              <a:defRPr sz="2350" b="0" i="0">
                <a:solidFill>
                  <a:srgbClr val="7F7F7F"/>
                </a:solidFill>
                <a:latin typeface="Ubuntu-Light"/>
                <a:ea typeface="+mn-ea"/>
                <a:cs typeface="Ubuntu-Light"/>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55951" indent="-155951" defTabSz="415869">
              <a:lnSpc>
                <a:spcPct val="107000"/>
              </a:lnSpc>
              <a:spcAft>
                <a:spcPts val="364"/>
              </a:spcAft>
              <a:buFont typeface="Arial" panose="020B0604020202020204" pitchFamily="34" charset="0"/>
              <a:buChar char="•"/>
              <a:tabLst>
                <a:tab pos="207935" algn="l"/>
              </a:tabLst>
            </a:pPr>
            <a:r>
              <a:rPr lang="cy-GB" sz="1637"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2.2% o'r boblogaeth – potensial ar gyfer goblygiadau iechyd y cyhoedd sylweddol </a:t>
            </a:r>
          </a:p>
          <a:p>
            <a:pPr defTabSz="415869">
              <a:lnSpc>
                <a:spcPct val="107000"/>
              </a:lnSpc>
              <a:spcAft>
                <a:spcPts val="364"/>
              </a:spcAft>
              <a:tabLst>
                <a:tab pos="207935" algn="l"/>
              </a:tabLst>
            </a:pPr>
            <a:endParaRPr lang="en-GB" sz="1637" kern="0" dirty="0">
              <a:solidFill>
                <a:prstClr val="black"/>
              </a:solidFill>
              <a:latin typeface="Ubuntu" panose="020B0504030602030204" pitchFamily="34" charset="0"/>
              <a:ea typeface="Calibri" panose="020F0502020204030204" pitchFamily="34" charset="0"/>
              <a:cs typeface="Times New Roman" panose="02020603050405020304" pitchFamily="18" charset="0"/>
            </a:endParaRPr>
          </a:p>
          <a:p>
            <a:pPr marL="155951" indent="-155951" defTabSz="415869">
              <a:lnSpc>
                <a:spcPct val="107000"/>
              </a:lnSpc>
              <a:spcAft>
                <a:spcPts val="364"/>
              </a:spcAft>
              <a:buFont typeface="Arial" panose="020B0604020202020204" pitchFamily="34" charset="0"/>
              <a:buChar char="•"/>
              <a:tabLst>
                <a:tab pos="207935" algn="l"/>
              </a:tabLst>
            </a:pPr>
            <a:r>
              <a:rPr lang="cy-GB" sz="1637"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A oes anghydraddoldebau o ran y risgiau a’r effeithiau ar iechyd?</a:t>
            </a:r>
          </a:p>
          <a:p>
            <a:pPr defTabSz="415869">
              <a:lnSpc>
                <a:spcPct val="107000"/>
              </a:lnSpc>
              <a:spcAft>
                <a:spcPts val="364"/>
              </a:spcAft>
              <a:tabLst>
                <a:tab pos="207935" algn="l"/>
              </a:tabLst>
            </a:pPr>
            <a:endParaRPr lang="en-GB" sz="1637" kern="0" dirty="0">
              <a:solidFill>
                <a:prstClr val="black"/>
              </a:solidFill>
              <a:latin typeface="Ubuntu" panose="020B0504030602030204" pitchFamily="34" charset="0"/>
              <a:ea typeface="Calibri" panose="020F0502020204030204" pitchFamily="34" charset="0"/>
              <a:cs typeface="Times New Roman" panose="02020603050405020304" pitchFamily="18" charset="0"/>
            </a:endParaRPr>
          </a:p>
          <a:p>
            <a:pPr marL="155951" indent="-155951" defTabSz="415869">
              <a:lnSpc>
                <a:spcPct val="107000"/>
              </a:lnSpc>
              <a:spcAft>
                <a:spcPts val="364"/>
              </a:spcAft>
              <a:buFont typeface="Arial" panose="020B0604020202020204" pitchFamily="34" charset="0"/>
              <a:buChar char="•"/>
              <a:tabLst>
                <a:tab pos="207935" algn="l"/>
              </a:tabLst>
            </a:pPr>
            <a:r>
              <a:rPr lang="cy-GB" sz="1637"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Sut y bydd hinsawdd sy'n newid yn effeithio ar y risgiau a’r effeithiau ar iechyd?</a:t>
            </a:r>
          </a:p>
          <a:p>
            <a:pPr marL="155951" indent="-155951" defTabSz="415869">
              <a:lnSpc>
                <a:spcPct val="107000"/>
              </a:lnSpc>
              <a:spcAft>
                <a:spcPts val="364"/>
              </a:spcAft>
              <a:buFont typeface="Arial" panose="020B0604020202020204" pitchFamily="34" charset="0"/>
              <a:buChar char="•"/>
              <a:tabLst>
                <a:tab pos="207935" algn="l"/>
              </a:tabLst>
            </a:pPr>
            <a:endParaRPr lang="en-GB" sz="1637" kern="0" dirty="0">
              <a:solidFill>
                <a:prstClr val="black"/>
              </a:solidFill>
              <a:latin typeface="Ubuntu" panose="020B0504030602030204" pitchFamily="34" charset="0"/>
              <a:ea typeface="Calibri" panose="020F0502020204030204" pitchFamily="34" charset="0"/>
              <a:cs typeface="Times New Roman" panose="02020603050405020304" pitchFamily="18" charset="0"/>
            </a:endParaRPr>
          </a:p>
          <a:p>
            <a:pPr marL="155951" indent="-155951" defTabSz="415869">
              <a:lnSpc>
                <a:spcPct val="107000"/>
              </a:lnSpc>
              <a:spcAft>
                <a:spcPts val="364"/>
              </a:spcAft>
              <a:buFont typeface="Arial" panose="020B0604020202020204" pitchFamily="34" charset="0"/>
              <a:buChar char="•"/>
              <a:tabLst>
                <a:tab pos="207935" algn="l"/>
              </a:tabLst>
            </a:pPr>
            <a:r>
              <a:rPr lang="cy-GB" sz="1637"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Mae’n ategu gwaith partneriaid eraill</a:t>
            </a:r>
            <a:endParaRPr lang="en-GB" sz="1637" kern="0" dirty="0">
              <a:solidFill>
                <a:prstClr val="black"/>
              </a:solidFill>
              <a:latin typeface="Ubuntu" panose="020B0504030602030204" pitchFamily="34" charset="0"/>
              <a:ea typeface="Calibri" panose="020F0502020204030204" pitchFamily="34" charset="0"/>
              <a:cs typeface="Times New Roman" panose="02020603050405020304" pitchFamily="18" charset="0"/>
            </a:endParaRPr>
          </a:p>
          <a:p>
            <a:pPr defTabSz="415869" fontAlgn="base">
              <a:lnSpc>
                <a:spcPct val="90000"/>
              </a:lnSpc>
              <a:spcBef>
                <a:spcPct val="0"/>
              </a:spcBef>
              <a:spcAft>
                <a:spcPct val="0"/>
              </a:spcAft>
              <a:tabLst>
                <a:tab pos="1672863" algn="l"/>
              </a:tabLst>
              <a:defRPr/>
            </a:pPr>
            <a:endParaRPr lang="en-GB" sz="1182" kern="0" spc="-9" dirty="0">
              <a:solidFill>
                <a:prstClr val="black">
                  <a:lumMod val="50000"/>
                  <a:lumOff val="50000"/>
                </a:prstClr>
              </a:solidFill>
            </a:endParaRPr>
          </a:p>
        </p:txBody>
      </p:sp>
      <p:sp>
        <p:nvSpPr>
          <p:cNvPr id="10" name="object 3">
            <a:extLst>
              <a:ext uri="{FF2B5EF4-FFF2-40B4-BE49-F238E27FC236}">
                <a16:creationId xmlns:a16="http://schemas.microsoft.com/office/drawing/2014/main" id="{4B901401-6197-B2E9-80F8-63CEFEB59220}"/>
              </a:ext>
            </a:extLst>
          </p:cNvPr>
          <p:cNvSpPr txBox="1">
            <a:spLocks/>
          </p:cNvSpPr>
          <p:nvPr/>
        </p:nvSpPr>
        <p:spPr>
          <a:xfrm>
            <a:off x="4704177" y="1183187"/>
            <a:ext cx="4188319" cy="3148309"/>
          </a:xfrm>
          <a:prstGeom prst="rect">
            <a:avLst/>
          </a:prstGeom>
        </p:spPr>
        <p:txBody>
          <a:bodyPr vert="horz" wrap="square" lIns="0" tIns="5487" rIns="0" bIns="0" rtlCol="0">
            <a:noAutofit/>
          </a:bodyPr>
          <a:lstStyle>
            <a:lvl1pPr marL="0">
              <a:defRPr sz="2350" b="0" i="0">
                <a:solidFill>
                  <a:srgbClr val="7F7F7F"/>
                </a:solidFill>
                <a:latin typeface="Ubuntu-Light"/>
                <a:ea typeface="+mn-ea"/>
                <a:cs typeface="Ubuntu-Light"/>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415869" fontAlgn="base">
              <a:lnSpc>
                <a:spcPct val="90000"/>
              </a:lnSpc>
              <a:spcBef>
                <a:spcPct val="0"/>
              </a:spcBef>
              <a:spcAft>
                <a:spcPct val="0"/>
              </a:spcAft>
              <a:tabLst>
                <a:tab pos="1672863" algn="l"/>
              </a:tabLst>
              <a:defRPr/>
            </a:pPr>
            <a:endParaRPr lang="en-GB" sz="1637" spc="-5" dirty="0">
              <a:solidFill>
                <a:srgbClr val="F43882"/>
              </a:solidFill>
              <a:cs typeface="+mj-cs"/>
            </a:endParaRPr>
          </a:p>
          <a:p>
            <a:pPr marL="213711" marR="2310" indent="-207935" defTabSz="415869">
              <a:spcAft>
                <a:spcPts val="546"/>
              </a:spcAft>
              <a:buFont typeface="Arial" panose="020B0604020202020204" pitchFamily="34" charset="0"/>
              <a:buChar char="•"/>
            </a:pPr>
            <a:r>
              <a:rPr lang="en-GB" sz="1637" i="1" kern="0" spc="-9" dirty="0">
                <a:solidFill>
                  <a:prstClr val="black"/>
                </a:solidFill>
                <a:latin typeface="Ubuntu" panose="020B0504030602030204" pitchFamily="34" charset="0"/>
              </a:rPr>
              <a:t>2.2% of population – potential for significant public health implications </a:t>
            </a:r>
          </a:p>
          <a:p>
            <a:pPr marL="5776" marR="2310" defTabSz="415869">
              <a:spcAft>
                <a:spcPts val="546"/>
              </a:spcAft>
            </a:pPr>
            <a:endParaRPr lang="en-GB" sz="1637" i="1" kern="0" spc="-9" dirty="0">
              <a:solidFill>
                <a:prstClr val="black"/>
              </a:solidFill>
              <a:latin typeface="Ubuntu" panose="020B0504030602030204" pitchFamily="34" charset="0"/>
            </a:endParaRPr>
          </a:p>
          <a:p>
            <a:pPr marL="213711" marR="2310" indent="-207935" defTabSz="415869">
              <a:spcAft>
                <a:spcPts val="546"/>
              </a:spcAft>
              <a:buFont typeface="Arial" panose="020B0604020202020204" pitchFamily="34" charset="0"/>
              <a:buChar char="•"/>
            </a:pPr>
            <a:r>
              <a:rPr lang="en-GB" sz="1637" i="1" kern="0" spc="-9" dirty="0">
                <a:solidFill>
                  <a:prstClr val="black"/>
                </a:solidFill>
                <a:latin typeface="Ubuntu" panose="020B0504030602030204" pitchFamily="34" charset="0"/>
              </a:rPr>
              <a:t>Are there inequalities in health risks and impacts?</a:t>
            </a:r>
          </a:p>
          <a:p>
            <a:pPr marL="213711" marR="2310" indent="-207935" defTabSz="415869">
              <a:spcAft>
                <a:spcPts val="546"/>
              </a:spcAft>
              <a:buFont typeface="Arial" panose="020B0604020202020204" pitchFamily="34" charset="0"/>
              <a:buChar char="•"/>
            </a:pPr>
            <a:endParaRPr lang="en-GB" sz="1637" i="1" kern="0" spc="-9" dirty="0">
              <a:solidFill>
                <a:prstClr val="black"/>
              </a:solidFill>
              <a:latin typeface="Ubuntu" panose="020B0504030602030204" pitchFamily="34" charset="0"/>
            </a:endParaRPr>
          </a:p>
          <a:p>
            <a:pPr marL="213711" marR="2310" indent="-207935" defTabSz="415869">
              <a:spcAft>
                <a:spcPts val="546"/>
              </a:spcAft>
              <a:buFont typeface="Arial" panose="020B0604020202020204" pitchFamily="34" charset="0"/>
              <a:buChar char="•"/>
            </a:pPr>
            <a:r>
              <a:rPr lang="en-GB" sz="1637" i="1" kern="0" spc="-9" dirty="0">
                <a:solidFill>
                  <a:prstClr val="black"/>
                </a:solidFill>
                <a:latin typeface="Ubuntu" panose="020B0504030602030204" pitchFamily="34" charset="0"/>
              </a:rPr>
              <a:t>How will a changing climate affect health risks and impacts?</a:t>
            </a:r>
          </a:p>
          <a:p>
            <a:pPr marL="5776" marR="2310" defTabSz="415869">
              <a:spcAft>
                <a:spcPts val="546"/>
              </a:spcAft>
            </a:pPr>
            <a:endParaRPr lang="en-GB" sz="1637" i="1" kern="0" spc="-9" dirty="0">
              <a:solidFill>
                <a:prstClr val="black"/>
              </a:solidFill>
              <a:latin typeface="Ubuntu" panose="020B0504030602030204" pitchFamily="34" charset="0"/>
            </a:endParaRPr>
          </a:p>
          <a:p>
            <a:pPr marL="213711" marR="2310" indent="-207935" defTabSz="415869">
              <a:spcAft>
                <a:spcPts val="546"/>
              </a:spcAft>
              <a:buFont typeface="Arial" panose="020B0604020202020204" pitchFamily="34" charset="0"/>
              <a:buChar char="•"/>
            </a:pPr>
            <a:r>
              <a:rPr lang="en-GB" sz="1637" i="1" kern="0" spc="-9" dirty="0">
                <a:solidFill>
                  <a:prstClr val="black"/>
                </a:solidFill>
                <a:latin typeface="Ubuntu" panose="020B0504030602030204" pitchFamily="34" charset="0"/>
              </a:rPr>
              <a:t>Complements work of other partners</a:t>
            </a:r>
          </a:p>
          <a:p>
            <a:pPr marL="5776" marR="2310" defTabSz="415869">
              <a:spcAft>
                <a:spcPts val="546"/>
              </a:spcAft>
            </a:pPr>
            <a:endParaRPr lang="en-GB" sz="1637" b="1" kern="0" spc="-9" dirty="0">
              <a:solidFill>
                <a:srgbClr val="FF0000"/>
              </a:solidFill>
            </a:endParaRPr>
          </a:p>
          <a:p>
            <a:pPr marL="213711" marR="2310" indent="-207935" defTabSz="415869">
              <a:spcAft>
                <a:spcPts val="546"/>
              </a:spcAft>
              <a:buFont typeface="Arial" panose="020B0604020202020204" pitchFamily="34" charset="0"/>
              <a:buChar char="•"/>
            </a:pPr>
            <a:endParaRPr lang="en-GB" sz="1182" kern="0" spc="-9" dirty="0">
              <a:solidFill>
                <a:prstClr val="black"/>
              </a:solidFill>
            </a:endParaRPr>
          </a:p>
          <a:p>
            <a:pPr marL="213711" marR="2310" indent="-207935" defTabSz="415869">
              <a:spcAft>
                <a:spcPts val="546"/>
              </a:spcAft>
              <a:buFont typeface="Arial" panose="020B0604020202020204" pitchFamily="34" charset="0"/>
              <a:buChar char="•"/>
            </a:pPr>
            <a:endParaRPr lang="en-GB" sz="1069" kern="0" spc="-9" dirty="0">
              <a:solidFill>
                <a:prstClr val="black">
                  <a:lumMod val="50000"/>
                  <a:lumOff val="50000"/>
                </a:prstClr>
              </a:solidFill>
            </a:endParaRPr>
          </a:p>
        </p:txBody>
      </p:sp>
      <p:cxnSp>
        <p:nvCxnSpPr>
          <p:cNvPr id="2" name="Straight Connector 1">
            <a:extLst>
              <a:ext uri="{FF2B5EF4-FFF2-40B4-BE49-F238E27FC236}">
                <a16:creationId xmlns:a16="http://schemas.microsoft.com/office/drawing/2014/main" id="{4BC53A97-173B-4745-B605-E8ED1BCE96FD}"/>
              </a:ext>
            </a:extLst>
          </p:cNvPr>
          <p:cNvCxnSpPr>
            <a:cxnSpLocks/>
          </p:cNvCxnSpPr>
          <p:nvPr/>
        </p:nvCxnSpPr>
        <p:spPr>
          <a:xfrm>
            <a:off x="4508101" y="840098"/>
            <a:ext cx="0" cy="3684813"/>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2355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sldNum" sz="quarter" idx="7"/>
          </p:nvPr>
        </p:nvSpPr>
        <p:spPr>
          <a:xfrm>
            <a:off x="4025614" y="2149141"/>
            <a:ext cx="35728" cy="81929"/>
          </a:xfrm>
          <a:prstGeom prst="rect">
            <a:avLst/>
          </a:prstGeom>
        </p:spPr>
        <p:txBody>
          <a:bodyPr vert="horz" wrap="square" lIns="0" tIns="1444" rIns="0" bIns="0" rtlCol="0">
            <a:spAutoFit/>
          </a:bodyPr>
          <a:lstStyle/>
          <a:p>
            <a:pPr marL="17328" defTabSz="415869">
              <a:spcBef>
                <a:spcPts val="11"/>
              </a:spcBef>
            </a:pPr>
            <a:fld id="{81D60167-4931-47E6-BA6A-407CBD079E47}" type="slidenum">
              <a:rPr kern="0" dirty="0"/>
              <a:pPr marL="17328" defTabSz="415869">
                <a:spcBef>
                  <a:spcPts val="11"/>
                </a:spcBef>
              </a:pPr>
              <a:t>86</a:t>
            </a:fld>
            <a:endParaRPr kern="0"/>
          </a:p>
        </p:txBody>
      </p:sp>
      <p:sp>
        <p:nvSpPr>
          <p:cNvPr id="7" name="object 2">
            <a:extLst>
              <a:ext uri="{FF2B5EF4-FFF2-40B4-BE49-F238E27FC236}">
                <a16:creationId xmlns:a16="http://schemas.microsoft.com/office/drawing/2014/main" id="{FA60BF91-F368-96BB-0C02-C9EF4200F9E1}"/>
              </a:ext>
            </a:extLst>
          </p:cNvPr>
          <p:cNvSpPr txBox="1">
            <a:spLocks/>
          </p:cNvSpPr>
          <p:nvPr/>
        </p:nvSpPr>
        <p:spPr>
          <a:xfrm>
            <a:off x="302366" y="878442"/>
            <a:ext cx="4188319" cy="1119070"/>
          </a:xfrm>
          <a:prstGeom prst="rect">
            <a:avLst/>
          </a:prstGeom>
        </p:spPr>
        <p:txBody>
          <a:bodyPr vert="horz" wrap="square" lIns="0" tIns="7220" rIns="0" bIns="0" rtlCol="0">
            <a:spAutoFit/>
          </a:bodyPr>
          <a:lstStyle>
            <a:lvl1pPr>
              <a:defRPr sz="6000" b="1" i="0">
                <a:solidFill>
                  <a:srgbClr val="315083"/>
                </a:solidFill>
                <a:latin typeface="Ubuntu"/>
                <a:ea typeface="+mj-ea"/>
                <a:cs typeface="Ubuntu"/>
              </a:defRPr>
            </a:lvl1pPr>
          </a:lstStyle>
          <a:p>
            <a:pPr marL="5776" defTabSz="415869">
              <a:spcBef>
                <a:spcPts val="57"/>
              </a:spcBef>
            </a:pPr>
            <a:r>
              <a:rPr lang="cy-GB" sz="2729" kern="0" dirty="0">
                <a:latin typeface="Ubuntu" panose="020B0504030602030204" pitchFamily="34" charset="0"/>
                <a:ea typeface="Calibri" panose="020F0502020204030204" pitchFamily="34" charset="0"/>
                <a:cs typeface="Times New Roman" panose="02020603050405020304" pitchFamily="18" charset="0"/>
              </a:rPr>
              <a:t>Beth ydyn ni’n ei wneud?</a:t>
            </a:r>
            <a:r>
              <a:rPr lang="cy-GB" sz="819" kern="0" dirty="0">
                <a:latin typeface="Calibri" panose="020F0502020204030204" pitchFamily="34" charset="0"/>
                <a:ea typeface="Calibri" panose="020F0502020204030204" pitchFamily="34" charset="0"/>
                <a:cs typeface="Times New Roman" panose="02020603050405020304" pitchFamily="18" charset="0"/>
              </a:rPr>
              <a:t>	</a:t>
            </a:r>
            <a:endParaRPr lang="en-GB" sz="819" kern="0" dirty="0">
              <a:latin typeface="Calibri" panose="020F0502020204030204" pitchFamily="34" charset="0"/>
              <a:ea typeface="Calibri" panose="020F0502020204030204" pitchFamily="34" charset="0"/>
              <a:cs typeface="Times New Roman" panose="02020603050405020304" pitchFamily="18" charset="0"/>
            </a:endParaRPr>
          </a:p>
          <a:p>
            <a:pPr marL="5776" defTabSz="415869">
              <a:spcBef>
                <a:spcPts val="57"/>
              </a:spcBef>
            </a:pPr>
            <a:br>
              <a:rPr lang="en-GB" sz="2729" kern="0" spc="-9" dirty="0"/>
            </a:br>
            <a:r>
              <a:rPr lang="en-GB" sz="1683" b="0" kern="0" spc="-5" dirty="0">
                <a:solidFill>
                  <a:srgbClr val="F43882"/>
                </a:solidFill>
                <a:latin typeface="Ubuntu-Light"/>
                <a:cs typeface="Ubuntu-Light"/>
              </a:rPr>
              <a:t>								</a:t>
            </a:r>
            <a:endParaRPr lang="en-GB" sz="1683" kern="0" dirty="0">
              <a:latin typeface="Ubuntu-Light"/>
              <a:cs typeface="Ubuntu-Light"/>
            </a:endParaRPr>
          </a:p>
        </p:txBody>
      </p:sp>
      <p:sp>
        <p:nvSpPr>
          <p:cNvPr id="8" name="object 2">
            <a:extLst>
              <a:ext uri="{FF2B5EF4-FFF2-40B4-BE49-F238E27FC236}">
                <a16:creationId xmlns:a16="http://schemas.microsoft.com/office/drawing/2014/main" id="{7591227C-DE9C-3284-B32B-E9123078AB90}"/>
              </a:ext>
            </a:extLst>
          </p:cNvPr>
          <p:cNvSpPr txBox="1">
            <a:spLocks noGrp="1"/>
          </p:cNvSpPr>
          <p:nvPr>
            <p:ph type="title" idx="4294967295"/>
          </p:nvPr>
        </p:nvSpPr>
        <p:spPr>
          <a:xfrm>
            <a:off x="4968410" y="890967"/>
            <a:ext cx="3769708" cy="686259"/>
          </a:xfrm>
          <a:prstGeom prst="rect">
            <a:avLst/>
          </a:prstGeom>
          <a:noFill/>
          <a:ln>
            <a:noFill/>
            <a:prstDash/>
          </a:ln>
          <a:effectLst/>
        </p:spPr>
        <p:txBody>
          <a:bodyPr rot="0" spcFirstLastPara="0" vertOverflow="overflow" horzOverflow="overflow" vert="horz" wrap="square" lIns="0" tIns="7220" rIns="0" bIns="0" numCol="1" spcCol="0" rtlCol="0" fromWordArt="0" anchor="t" anchorCtr="0" forceAA="0" compatLnSpc="1">
            <a:prstTxWarp prst="textNoShape">
              <a:avLst/>
            </a:prstTxWarp>
            <a:spAutoFit/>
          </a:bodyPr>
          <a:lstStyle>
            <a:lvl1pPr>
              <a:defRPr sz="6000" b="1" i="0">
                <a:solidFill>
                  <a:srgbClr val="315083"/>
                </a:solidFill>
                <a:latin typeface="Ubuntu"/>
                <a:ea typeface="+mj-ea"/>
                <a:cs typeface="Ubuntu"/>
              </a:defRPr>
            </a:lvl1pPr>
          </a:lstStyle>
          <a:p>
            <a:pPr marL="5776" defTabSz="415869">
              <a:spcBef>
                <a:spcPts val="57"/>
              </a:spcBef>
              <a:defRPr/>
            </a:pPr>
            <a:r>
              <a:rPr lang="en-GB" sz="2729" i="1" dirty="0"/>
              <a:t>What are we doing?</a:t>
            </a:r>
            <a:r>
              <a:rPr lang="en-GB" sz="1683" b="0" i="1" spc="-5" dirty="0">
                <a:solidFill>
                  <a:srgbClr val="F43882"/>
                </a:solidFill>
                <a:latin typeface="Ubuntu-Light"/>
                <a:cs typeface="Ubuntu-Light"/>
              </a:rPr>
              <a:t>	</a:t>
            </a:r>
            <a:r>
              <a:rPr lang="en-GB" sz="1683" b="0" spc="-5" dirty="0">
                <a:solidFill>
                  <a:srgbClr val="F43882"/>
                </a:solidFill>
                <a:latin typeface="Ubuntu-Light"/>
                <a:cs typeface="Ubuntu-Light"/>
              </a:rPr>
              <a:t>						</a:t>
            </a:r>
            <a:endParaRPr lang="en-GB" sz="1683" dirty="0">
              <a:latin typeface="Ubuntu-Light"/>
              <a:cs typeface="Ubuntu-Light"/>
            </a:endParaRPr>
          </a:p>
        </p:txBody>
      </p:sp>
      <p:sp>
        <p:nvSpPr>
          <p:cNvPr id="9" name="object 3">
            <a:extLst>
              <a:ext uri="{FF2B5EF4-FFF2-40B4-BE49-F238E27FC236}">
                <a16:creationId xmlns:a16="http://schemas.microsoft.com/office/drawing/2014/main" id="{3400873F-24B9-FAD8-50C5-CDC55F3C0756}"/>
              </a:ext>
            </a:extLst>
          </p:cNvPr>
          <p:cNvSpPr txBox="1">
            <a:spLocks/>
          </p:cNvSpPr>
          <p:nvPr/>
        </p:nvSpPr>
        <p:spPr>
          <a:xfrm>
            <a:off x="329256" y="1577146"/>
            <a:ext cx="3899045" cy="2802881"/>
          </a:xfrm>
          <a:prstGeom prst="rect">
            <a:avLst/>
          </a:prstGeom>
        </p:spPr>
        <p:txBody>
          <a:bodyPr vert="horz" wrap="square" lIns="0" tIns="5487" rIns="0" bIns="0" rtlCol="0">
            <a:noAutofit/>
          </a:bodyPr>
          <a:lstStyle>
            <a:lvl1pPr marL="0">
              <a:defRPr sz="2350" b="0" i="0">
                <a:solidFill>
                  <a:srgbClr val="7F7F7F"/>
                </a:solidFill>
                <a:latin typeface="Ubuntu-Light"/>
                <a:ea typeface="+mn-ea"/>
                <a:cs typeface="Ubuntu-Light"/>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55951" indent="-155951" defTabSz="415869">
              <a:lnSpc>
                <a:spcPct val="107000"/>
              </a:lnSpc>
              <a:spcAft>
                <a:spcPts val="364"/>
              </a:spcAft>
              <a:buFont typeface="Arial" panose="020B0604020202020204" pitchFamily="34" charset="0"/>
              <a:buChar char="•"/>
              <a:tabLst>
                <a:tab pos="207935" algn="l"/>
              </a:tabLst>
            </a:pPr>
            <a:r>
              <a:rPr lang="cy-GB" sz="1637" b="1"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Iechyd Cyhoeddus Cymru (ICC) yn cynnal adolygiad cyflym:</a:t>
            </a:r>
            <a:endParaRPr lang="en-GB" sz="1637" kern="0" dirty="0">
              <a:solidFill>
                <a:prstClr val="black"/>
              </a:solidFill>
              <a:latin typeface="Ubuntu" panose="020B0504030602030204" pitchFamily="34" charset="0"/>
              <a:ea typeface="Calibri" panose="020F0502020204030204" pitchFamily="34" charset="0"/>
              <a:cs typeface="Times New Roman" panose="02020603050405020304" pitchFamily="18" charset="0"/>
            </a:endParaRPr>
          </a:p>
          <a:p>
            <a:pPr marL="337894" lvl="1" indent="-129959" defTabSz="415869">
              <a:lnSpc>
                <a:spcPct val="107000"/>
              </a:lnSpc>
              <a:spcAft>
                <a:spcPts val="364"/>
              </a:spcAft>
              <a:buFont typeface="Arial" panose="020B0604020202020204" pitchFamily="34" charset="0"/>
              <a:buChar char="•"/>
              <a:tabLst>
                <a:tab pos="415869" algn="l"/>
              </a:tabLst>
            </a:pPr>
            <a:r>
              <a:rPr lang="cy-GB" sz="1387"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Ar draws ein sefydliad</a:t>
            </a:r>
            <a:endParaRPr lang="en-GB" sz="1387" kern="0" dirty="0">
              <a:solidFill>
                <a:prstClr val="black"/>
              </a:solidFill>
              <a:latin typeface="Ubuntu" panose="020B0504030602030204" pitchFamily="34" charset="0"/>
              <a:ea typeface="Calibri" panose="020F0502020204030204" pitchFamily="34" charset="0"/>
              <a:cs typeface="Times New Roman" panose="02020603050405020304" pitchFamily="18" charset="0"/>
            </a:endParaRPr>
          </a:p>
          <a:p>
            <a:pPr marL="337894" lvl="1" indent="-129959" defTabSz="415869">
              <a:lnSpc>
                <a:spcPct val="107000"/>
              </a:lnSpc>
              <a:spcAft>
                <a:spcPts val="364"/>
              </a:spcAft>
              <a:buFont typeface="Arial" panose="020B0604020202020204" pitchFamily="34" charset="0"/>
              <a:buChar char="•"/>
              <a:tabLst>
                <a:tab pos="415869" algn="l"/>
              </a:tabLst>
            </a:pPr>
            <a:r>
              <a:rPr lang="cy-GB" sz="1387"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Croesawu mewnbwn gan gydweithwyr y tu allan i ICC</a:t>
            </a:r>
            <a:endParaRPr lang="en-GB" sz="1387" kern="0" dirty="0">
              <a:solidFill>
                <a:prstClr val="black"/>
              </a:solidFill>
              <a:latin typeface="Ubuntu" panose="020B0504030602030204" pitchFamily="34" charset="0"/>
              <a:ea typeface="Calibri" panose="020F0502020204030204" pitchFamily="34" charset="0"/>
              <a:cs typeface="Times New Roman" panose="02020603050405020304" pitchFamily="18" charset="0"/>
            </a:endParaRPr>
          </a:p>
          <a:p>
            <a:pPr marL="155951" indent="-155951" defTabSz="415869">
              <a:lnSpc>
                <a:spcPct val="107000"/>
              </a:lnSpc>
              <a:spcAft>
                <a:spcPts val="364"/>
              </a:spcAft>
              <a:buFont typeface="Arial" panose="020B0604020202020204" pitchFamily="34" charset="0"/>
              <a:buChar char="•"/>
              <a:tabLst>
                <a:tab pos="207935" algn="l"/>
              </a:tabLst>
            </a:pPr>
            <a:r>
              <a:rPr lang="cy-GB" sz="1637" b="1"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Adolygiad cyflym o’r dystiolaeth:</a:t>
            </a:r>
            <a:endParaRPr lang="en-GB" sz="1637" kern="0" dirty="0">
              <a:solidFill>
                <a:prstClr val="black"/>
              </a:solidFill>
              <a:latin typeface="Ubuntu" panose="020B0504030602030204" pitchFamily="34" charset="0"/>
              <a:ea typeface="Calibri" panose="020F0502020204030204" pitchFamily="34" charset="0"/>
              <a:cs typeface="Times New Roman" panose="02020603050405020304" pitchFamily="18" charset="0"/>
            </a:endParaRPr>
          </a:p>
          <a:p>
            <a:pPr marL="337894" lvl="1" indent="-129959" defTabSz="415869">
              <a:lnSpc>
                <a:spcPct val="107000"/>
              </a:lnSpc>
              <a:spcAft>
                <a:spcPts val="364"/>
              </a:spcAft>
              <a:buFont typeface="Arial" panose="020B0604020202020204" pitchFamily="34" charset="0"/>
              <a:buChar char="•"/>
              <a:tabLst>
                <a:tab pos="415869" algn="l"/>
              </a:tabLst>
            </a:pPr>
            <a:r>
              <a:rPr lang="cy-GB" sz="1387"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Llenyddiaeth gyhoeddedig</a:t>
            </a:r>
            <a:endParaRPr lang="en-GB" sz="1387" kern="0" dirty="0">
              <a:solidFill>
                <a:prstClr val="black"/>
              </a:solidFill>
              <a:latin typeface="Ubuntu" panose="020B0504030602030204" pitchFamily="34" charset="0"/>
              <a:ea typeface="Calibri" panose="020F0502020204030204" pitchFamily="34" charset="0"/>
              <a:cs typeface="Times New Roman" panose="02020603050405020304" pitchFamily="18" charset="0"/>
            </a:endParaRPr>
          </a:p>
          <a:p>
            <a:pPr marL="337894" lvl="1" indent="-129959" defTabSz="415869">
              <a:lnSpc>
                <a:spcPct val="107000"/>
              </a:lnSpc>
              <a:spcAft>
                <a:spcPts val="364"/>
              </a:spcAft>
              <a:buFont typeface="Arial" panose="020B0604020202020204" pitchFamily="34" charset="0"/>
              <a:buChar char="•"/>
              <a:tabLst>
                <a:tab pos="415869" algn="l"/>
              </a:tabLst>
            </a:pPr>
            <a:r>
              <a:rPr lang="cy-GB" sz="1387"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Data Arolygiaeth Dŵr Yfed (DWI)</a:t>
            </a:r>
            <a:endParaRPr lang="en-GB" sz="1387" kern="0" dirty="0">
              <a:solidFill>
                <a:prstClr val="black"/>
              </a:solidFill>
              <a:latin typeface="Ubuntu" panose="020B0504030602030204" pitchFamily="34" charset="0"/>
              <a:ea typeface="Calibri" panose="020F0502020204030204" pitchFamily="34" charset="0"/>
              <a:cs typeface="Times New Roman" panose="02020603050405020304" pitchFamily="18" charset="0"/>
            </a:endParaRPr>
          </a:p>
          <a:p>
            <a:pPr marL="337894" lvl="1" indent="-129959" defTabSz="415869">
              <a:lnSpc>
                <a:spcPct val="107000"/>
              </a:lnSpc>
              <a:spcAft>
                <a:spcPts val="364"/>
              </a:spcAft>
              <a:buFont typeface="Arial" panose="020B0604020202020204" pitchFamily="34" charset="0"/>
              <a:buChar char="•"/>
              <a:tabLst>
                <a:tab pos="415869" algn="l"/>
              </a:tabLst>
            </a:pPr>
            <a:r>
              <a:rPr lang="cy-GB" sz="1387"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Cofnodion diogelu iechyd ICC</a:t>
            </a:r>
            <a:endParaRPr lang="en-GB" sz="1387" kern="0" dirty="0">
              <a:solidFill>
                <a:prstClr val="black"/>
              </a:solidFill>
              <a:latin typeface="Ubuntu" panose="020B0504030602030204" pitchFamily="34" charset="0"/>
              <a:ea typeface="Calibri" panose="020F0502020204030204" pitchFamily="34" charset="0"/>
              <a:cs typeface="Times New Roman" panose="02020603050405020304" pitchFamily="18" charset="0"/>
            </a:endParaRPr>
          </a:p>
          <a:p>
            <a:pPr defTabSz="415869" fontAlgn="base">
              <a:lnSpc>
                <a:spcPct val="90000"/>
              </a:lnSpc>
              <a:spcBef>
                <a:spcPct val="0"/>
              </a:spcBef>
              <a:spcAft>
                <a:spcPct val="0"/>
              </a:spcAft>
              <a:tabLst>
                <a:tab pos="1672863" algn="l"/>
              </a:tabLst>
              <a:defRPr/>
            </a:pPr>
            <a:endParaRPr lang="en-GB" sz="1182" kern="0" spc="-9" dirty="0">
              <a:solidFill>
                <a:prstClr val="black">
                  <a:lumMod val="50000"/>
                  <a:lumOff val="50000"/>
                </a:prstClr>
              </a:solidFill>
            </a:endParaRPr>
          </a:p>
        </p:txBody>
      </p:sp>
      <p:sp>
        <p:nvSpPr>
          <p:cNvPr id="10" name="object 3">
            <a:extLst>
              <a:ext uri="{FF2B5EF4-FFF2-40B4-BE49-F238E27FC236}">
                <a16:creationId xmlns:a16="http://schemas.microsoft.com/office/drawing/2014/main" id="{4B901401-6197-B2E9-80F8-63CEFEB59220}"/>
              </a:ext>
            </a:extLst>
          </p:cNvPr>
          <p:cNvSpPr txBox="1">
            <a:spLocks/>
          </p:cNvSpPr>
          <p:nvPr/>
        </p:nvSpPr>
        <p:spPr>
          <a:xfrm>
            <a:off x="4878932" y="1595265"/>
            <a:ext cx="4188319" cy="3148309"/>
          </a:xfrm>
          <a:prstGeom prst="rect">
            <a:avLst/>
          </a:prstGeom>
        </p:spPr>
        <p:txBody>
          <a:bodyPr vert="horz" wrap="square" lIns="0" tIns="5487" rIns="0" bIns="0" rtlCol="0">
            <a:noAutofit/>
          </a:bodyPr>
          <a:lstStyle>
            <a:lvl1pPr marL="0">
              <a:defRPr sz="2350" b="0" i="0">
                <a:solidFill>
                  <a:srgbClr val="7F7F7F"/>
                </a:solidFill>
                <a:latin typeface="Ubuntu-Light"/>
                <a:ea typeface="+mn-ea"/>
                <a:cs typeface="Ubuntu-Light"/>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13711" marR="2310" indent="-207935" defTabSz="415869">
              <a:spcAft>
                <a:spcPts val="546"/>
              </a:spcAft>
              <a:buFont typeface="Arial" panose="020B0604020202020204" pitchFamily="34" charset="0"/>
              <a:buChar char="•"/>
            </a:pPr>
            <a:r>
              <a:rPr lang="en-GB" sz="1637" b="1" i="1" kern="0" spc="-9" dirty="0">
                <a:solidFill>
                  <a:prstClr val="black"/>
                </a:solidFill>
                <a:latin typeface="Ubuntu" panose="020B0504030602030204" pitchFamily="34" charset="0"/>
              </a:rPr>
              <a:t>PHW undertaking a rapid review:</a:t>
            </a:r>
          </a:p>
          <a:p>
            <a:pPr marL="421645" marR="2310" lvl="1" indent="-207935" defTabSz="415869">
              <a:spcAft>
                <a:spcPts val="546"/>
              </a:spcAft>
              <a:buFont typeface="Arial" panose="020B0604020202020204" pitchFamily="34" charset="0"/>
              <a:buChar char="•"/>
            </a:pPr>
            <a:r>
              <a:rPr lang="en-GB" sz="1387" i="1" kern="0" spc="-9" dirty="0">
                <a:solidFill>
                  <a:prstClr val="black"/>
                </a:solidFill>
                <a:latin typeface="Ubuntu" panose="020B0504030602030204" pitchFamily="34" charset="0"/>
              </a:rPr>
              <a:t>Across our organisation</a:t>
            </a:r>
          </a:p>
          <a:p>
            <a:pPr marL="421645" marR="2310" lvl="1" indent="-207935" defTabSz="415869">
              <a:spcAft>
                <a:spcPts val="546"/>
              </a:spcAft>
              <a:buFont typeface="Arial" panose="020B0604020202020204" pitchFamily="34" charset="0"/>
              <a:buChar char="•"/>
            </a:pPr>
            <a:r>
              <a:rPr lang="en-GB" sz="1387" i="1" kern="0" spc="-9" dirty="0">
                <a:solidFill>
                  <a:prstClr val="black"/>
                </a:solidFill>
                <a:latin typeface="Ubuntu" panose="020B0504030602030204" pitchFamily="34" charset="0"/>
              </a:rPr>
              <a:t>Welcome inputs from colleagues outside PHW</a:t>
            </a:r>
          </a:p>
          <a:p>
            <a:pPr marL="213711" marR="2310" indent="-207935" defTabSz="415869">
              <a:spcAft>
                <a:spcPts val="546"/>
              </a:spcAft>
              <a:buFont typeface="Arial" panose="020B0604020202020204" pitchFamily="34" charset="0"/>
              <a:buChar char="•"/>
            </a:pPr>
            <a:endParaRPr lang="en-GB" sz="1637" b="1" i="1" kern="0" spc="-9" dirty="0">
              <a:solidFill>
                <a:prstClr val="black"/>
              </a:solidFill>
              <a:latin typeface="Ubuntu" panose="020B0504030602030204" pitchFamily="34" charset="0"/>
            </a:endParaRPr>
          </a:p>
          <a:p>
            <a:pPr marL="213711" marR="2310" indent="-207935" defTabSz="415869">
              <a:spcAft>
                <a:spcPts val="546"/>
              </a:spcAft>
              <a:buFont typeface="Arial" panose="020B0604020202020204" pitchFamily="34" charset="0"/>
              <a:buChar char="•"/>
            </a:pPr>
            <a:r>
              <a:rPr lang="en-GB" sz="1637" b="1" i="1" kern="0" spc="-9" dirty="0">
                <a:solidFill>
                  <a:prstClr val="black"/>
                </a:solidFill>
                <a:latin typeface="Ubuntu" panose="020B0504030602030204" pitchFamily="34" charset="0"/>
              </a:rPr>
              <a:t>Rapid review of the evidence:</a:t>
            </a:r>
          </a:p>
          <a:p>
            <a:pPr marL="421645" marR="2310" lvl="1" indent="-207935" defTabSz="415869">
              <a:spcAft>
                <a:spcPts val="546"/>
              </a:spcAft>
              <a:buFont typeface="Arial" panose="020B0604020202020204" pitchFamily="34" charset="0"/>
              <a:buChar char="•"/>
            </a:pPr>
            <a:r>
              <a:rPr lang="en-GB" sz="1387" i="1" kern="0" spc="-9" dirty="0">
                <a:solidFill>
                  <a:prstClr val="black"/>
                </a:solidFill>
                <a:latin typeface="Ubuntu" panose="020B0504030602030204" pitchFamily="34" charset="0"/>
              </a:rPr>
              <a:t>Published literature</a:t>
            </a:r>
          </a:p>
          <a:p>
            <a:pPr marL="421645" marR="2310" lvl="1" indent="-207935" defTabSz="415869">
              <a:spcAft>
                <a:spcPts val="546"/>
              </a:spcAft>
              <a:buFont typeface="Arial" panose="020B0604020202020204" pitchFamily="34" charset="0"/>
              <a:buChar char="•"/>
            </a:pPr>
            <a:r>
              <a:rPr lang="en-GB" sz="1387" i="1" kern="0" spc="-9" dirty="0">
                <a:solidFill>
                  <a:prstClr val="black"/>
                </a:solidFill>
                <a:latin typeface="Ubuntu" panose="020B0504030602030204" pitchFamily="34" charset="0"/>
              </a:rPr>
              <a:t>DWI data</a:t>
            </a:r>
          </a:p>
          <a:p>
            <a:pPr marL="421645" marR="2310" lvl="1" indent="-207935" defTabSz="415869">
              <a:spcAft>
                <a:spcPts val="546"/>
              </a:spcAft>
              <a:buFont typeface="Arial" panose="020B0604020202020204" pitchFamily="34" charset="0"/>
              <a:buChar char="•"/>
            </a:pPr>
            <a:r>
              <a:rPr lang="en-GB" sz="1387" i="1" kern="0" spc="-9" dirty="0">
                <a:solidFill>
                  <a:prstClr val="black"/>
                </a:solidFill>
                <a:latin typeface="Ubuntu" panose="020B0504030602030204" pitchFamily="34" charset="0"/>
              </a:rPr>
              <a:t>PHW health protection records</a:t>
            </a:r>
          </a:p>
          <a:p>
            <a:pPr marL="213711" marR="2310" lvl="1" defTabSz="415869">
              <a:spcAft>
                <a:spcPts val="546"/>
              </a:spcAft>
            </a:pPr>
            <a:endParaRPr lang="en-GB" sz="1387" b="1" kern="0" spc="-9" dirty="0">
              <a:solidFill>
                <a:prstClr val="black"/>
              </a:solidFill>
              <a:latin typeface="Ubuntu-Light"/>
            </a:endParaRPr>
          </a:p>
        </p:txBody>
      </p:sp>
      <p:cxnSp>
        <p:nvCxnSpPr>
          <p:cNvPr id="2" name="Straight Connector 1">
            <a:extLst>
              <a:ext uri="{FF2B5EF4-FFF2-40B4-BE49-F238E27FC236}">
                <a16:creationId xmlns:a16="http://schemas.microsoft.com/office/drawing/2014/main" id="{DADD83DC-7E8F-0120-0638-BE033E20014F}"/>
              </a:ext>
            </a:extLst>
          </p:cNvPr>
          <p:cNvCxnSpPr>
            <a:cxnSpLocks/>
          </p:cNvCxnSpPr>
          <p:nvPr/>
        </p:nvCxnSpPr>
        <p:spPr>
          <a:xfrm>
            <a:off x="4670220" y="818952"/>
            <a:ext cx="0" cy="3684813"/>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46210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736CD9DE-B048-9B1C-0B2A-211A930CDEBD}"/>
              </a:ext>
            </a:extLst>
          </p:cNvPr>
          <p:cNvSpPr txBox="1">
            <a:spLocks noGrp="1"/>
          </p:cNvSpPr>
          <p:nvPr>
            <p:ph type="title" idx="4294967295"/>
          </p:nvPr>
        </p:nvSpPr>
        <p:spPr>
          <a:xfrm>
            <a:off x="490162" y="3162410"/>
            <a:ext cx="6954191" cy="570358"/>
          </a:xfrm>
          <a:prstGeom prst="rect">
            <a:avLst/>
          </a:prstGeom>
          <a:noFill/>
          <a:ln>
            <a:noFill/>
            <a:prstDash/>
          </a:ln>
          <a:effectLst/>
        </p:spPr>
        <p:txBody>
          <a:bodyPr rot="0" spcFirstLastPara="0" vertOverflow="overflow" horzOverflow="overflow" vert="horz" wrap="square" lIns="0" tIns="6931" rIns="0" bIns="0" numCol="1" spcCol="0" rtlCol="0" fromWordArt="0" anchor="t" anchorCtr="0" forceAA="0" compatLnSpc="1">
            <a:prstTxWarp prst="textNoShape">
              <a:avLst/>
            </a:prstTxWarp>
            <a:spAutoFit/>
          </a:bodyPr>
          <a:lstStyle>
            <a:lvl1pPr>
              <a:defRPr sz="6000" b="1" i="0">
                <a:solidFill>
                  <a:srgbClr val="315083"/>
                </a:solidFill>
                <a:latin typeface="Ubuntu"/>
                <a:ea typeface="+mj-ea"/>
                <a:cs typeface="Ubuntu"/>
              </a:defRPr>
            </a:lvl1pPr>
          </a:lstStyle>
          <a:p>
            <a:pPr marL="5776" defTabSz="415869">
              <a:spcBef>
                <a:spcPts val="55"/>
              </a:spcBef>
              <a:defRPr/>
            </a:pPr>
            <a:r>
              <a:rPr lang="en-US" sz="3661" i="1" dirty="0">
                <a:solidFill>
                  <a:srgbClr val="FFFFFF"/>
                </a:solidFill>
              </a:rPr>
              <a:t>What we have found so far….</a:t>
            </a:r>
            <a:endParaRPr lang="en-US" sz="3661" i="1" dirty="0"/>
          </a:p>
        </p:txBody>
      </p:sp>
      <p:sp>
        <p:nvSpPr>
          <p:cNvPr id="6" name="object 3">
            <a:extLst>
              <a:ext uri="{FF2B5EF4-FFF2-40B4-BE49-F238E27FC236}">
                <a16:creationId xmlns:a16="http://schemas.microsoft.com/office/drawing/2014/main" id="{B8A6DAAF-CFEA-477F-1D44-DFAF22FAB5F3}"/>
              </a:ext>
            </a:extLst>
          </p:cNvPr>
          <p:cNvSpPr txBox="1">
            <a:spLocks/>
          </p:cNvSpPr>
          <p:nvPr/>
        </p:nvSpPr>
        <p:spPr>
          <a:xfrm>
            <a:off x="490163" y="1166344"/>
            <a:ext cx="8094948" cy="1149684"/>
          </a:xfrm>
          <a:prstGeom prst="rect">
            <a:avLst/>
          </a:prstGeom>
        </p:spPr>
        <p:txBody>
          <a:bodyPr vert="horz" wrap="square" lIns="0" tIns="6931" rIns="0" bIns="0" rtlCol="0" anchor="t">
            <a:spAutoFit/>
          </a:bodyPr>
          <a:lstStyle>
            <a:lvl1pPr>
              <a:defRPr sz="6000" b="1" i="0">
                <a:solidFill>
                  <a:srgbClr val="315083"/>
                </a:solidFill>
                <a:latin typeface="Ubuntu"/>
                <a:ea typeface="+mj-ea"/>
                <a:cs typeface="Ubuntu"/>
              </a:defRPr>
            </a:lvl1pPr>
          </a:lstStyle>
          <a:p>
            <a:pPr defTabSz="415869">
              <a:lnSpc>
                <a:spcPct val="107000"/>
              </a:lnSpc>
              <a:spcAft>
                <a:spcPts val="364"/>
              </a:spcAft>
            </a:pPr>
            <a:r>
              <a:rPr lang="cy-GB" sz="3638" kern="0" dirty="0">
                <a:solidFill>
                  <a:prstClr val="white"/>
                </a:solidFill>
                <a:latin typeface="Ubuntu" panose="020B0504030602030204" pitchFamily="34" charset="0"/>
                <a:ea typeface="Calibri" panose="020F0502020204030204" pitchFamily="34" charset="0"/>
                <a:cs typeface="Times New Roman" panose="02020603050405020304" pitchFamily="18" charset="0"/>
              </a:rPr>
              <a:t>Yr hyn rydyn ni wedi'i ddarganfod hyd yn hyn….</a:t>
            </a:r>
            <a:endParaRPr lang="en-GB" sz="3638" kern="0" dirty="0">
              <a:solidFill>
                <a:prstClr val="white"/>
              </a:solidFill>
              <a:latin typeface="Ubuntu" panose="020B0504030602030204" pitchFamily="34" charset="0"/>
              <a:ea typeface="Calibri" panose="020F0502020204030204" pitchFamily="34" charset="0"/>
              <a:cs typeface="Times New Roman" panose="02020603050405020304" pitchFamily="18" charset="0"/>
            </a:endParaRPr>
          </a:p>
        </p:txBody>
      </p:sp>
      <p:cxnSp>
        <p:nvCxnSpPr>
          <p:cNvPr id="2" name="Straight Connector 1">
            <a:extLst>
              <a:ext uri="{FF2B5EF4-FFF2-40B4-BE49-F238E27FC236}">
                <a16:creationId xmlns:a16="http://schemas.microsoft.com/office/drawing/2014/main" id="{F9B714AD-C1B3-E43E-A37E-47DF9ED4C918}"/>
              </a:ext>
            </a:extLst>
          </p:cNvPr>
          <p:cNvCxnSpPr>
            <a:cxnSpLocks/>
          </p:cNvCxnSpPr>
          <p:nvPr/>
        </p:nvCxnSpPr>
        <p:spPr>
          <a:xfrm>
            <a:off x="490163" y="2738229"/>
            <a:ext cx="8026221" cy="2121"/>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5003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a:spLocks noGrp="1"/>
          </p:cNvSpPr>
          <p:nvPr>
            <p:ph type="sldNum" sz="quarter" idx="7"/>
          </p:nvPr>
        </p:nvSpPr>
        <p:spPr>
          <a:xfrm>
            <a:off x="4025614" y="2149141"/>
            <a:ext cx="35728" cy="81929"/>
          </a:xfrm>
          <a:prstGeom prst="rect">
            <a:avLst/>
          </a:prstGeom>
        </p:spPr>
        <p:txBody>
          <a:bodyPr vert="horz" wrap="square" lIns="0" tIns="1444" rIns="0" bIns="0" rtlCol="0">
            <a:spAutoFit/>
          </a:bodyPr>
          <a:lstStyle/>
          <a:p>
            <a:pPr marL="17328" defTabSz="415869">
              <a:spcBef>
                <a:spcPts val="11"/>
              </a:spcBef>
            </a:pPr>
            <a:fld id="{81D60167-4931-47E6-BA6A-407CBD079E47}" type="slidenum">
              <a:rPr kern="0" dirty="0"/>
              <a:pPr marL="17328" defTabSz="415869">
                <a:spcBef>
                  <a:spcPts val="11"/>
                </a:spcBef>
              </a:pPr>
              <a:t>88</a:t>
            </a:fld>
            <a:endParaRPr kern="0"/>
          </a:p>
        </p:txBody>
      </p:sp>
      <p:sp>
        <p:nvSpPr>
          <p:cNvPr id="12" name="object 2">
            <a:extLst>
              <a:ext uri="{FF2B5EF4-FFF2-40B4-BE49-F238E27FC236}">
                <a16:creationId xmlns:a16="http://schemas.microsoft.com/office/drawing/2014/main" id="{42697EF2-A17C-627B-A260-871B58927050}"/>
              </a:ext>
            </a:extLst>
          </p:cNvPr>
          <p:cNvSpPr txBox="1">
            <a:spLocks noGrp="1"/>
          </p:cNvSpPr>
          <p:nvPr>
            <p:ph type="title" idx="4294967295"/>
          </p:nvPr>
        </p:nvSpPr>
        <p:spPr>
          <a:xfrm>
            <a:off x="308170" y="664513"/>
            <a:ext cx="4428316" cy="1376127"/>
          </a:xfrm>
          <a:prstGeom prst="rect">
            <a:avLst/>
          </a:prstGeom>
          <a:noFill/>
          <a:ln>
            <a:noFill/>
            <a:prstDash/>
          </a:ln>
          <a:effectLst/>
        </p:spPr>
        <p:txBody>
          <a:bodyPr rot="0" spcFirstLastPara="0" vertOverflow="overflow" horzOverflow="overflow" vert="horz" wrap="square" lIns="0" tIns="7220" rIns="0" bIns="0" numCol="1" spcCol="0" rtlCol="0" fromWordArt="0" anchor="t" anchorCtr="0" forceAA="0" compatLnSpc="1">
            <a:prstTxWarp prst="textNoShape">
              <a:avLst/>
            </a:prstTxWarp>
            <a:spAutoFit/>
          </a:bodyPr>
          <a:lstStyle>
            <a:lvl1pPr>
              <a:defRPr sz="6000" b="1" i="0">
                <a:solidFill>
                  <a:srgbClr val="315083"/>
                </a:solidFill>
                <a:latin typeface="Ubuntu"/>
                <a:ea typeface="+mj-ea"/>
                <a:cs typeface="Ubuntu"/>
              </a:defRPr>
            </a:lvl1pPr>
          </a:lstStyle>
          <a:p>
            <a:pPr marL="5776">
              <a:spcBef>
                <a:spcPts val="57"/>
              </a:spcBef>
              <a:defRPr/>
            </a:pPr>
            <a:r>
              <a:rPr lang="cy-GB" sz="2800" b="1" dirty="0">
                <a:effectLst/>
                <a:latin typeface="Ubuntu" panose="020B0504030602030204" pitchFamily="34" charset="0"/>
                <a:ea typeface="Calibri" panose="020F0502020204030204" pitchFamily="34" charset="0"/>
                <a:cs typeface="Times New Roman" panose="02020603050405020304" pitchFamily="18" charset="0"/>
              </a:rPr>
              <a:t>Yr hyn a wyddom am CDP </a:t>
            </a:r>
            <a:br>
              <a:rPr lang="en-GB" sz="200" dirty="0">
                <a:latin typeface="Calibri" panose="020F0502020204030204" pitchFamily="34" charset="0"/>
                <a:ea typeface="Calibri" panose="020F0502020204030204" pitchFamily="34" charset="0"/>
                <a:cs typeface="Times New Roman" panose="02020603050405020304" pitchFamily="18" charset="0"/>
              </a:rPr>
            </a:br>
            <a:br>
              <a:rPr lang="en-GB" sz="2729" spc="-9" dirty="0"/>
            </a:br>
            <a:r>
              <a:rPr lang="en-GB" sz="1683" b="0" spc="-5" dirty="0">
                <a:solidFill>
                  <a:srgbClr val="F43882"/>
                </a:solidFill>
                <a:latin typeface="Ubuntu-Light"/>
                <a:cs typeface="Ubuntu-Light"/>
              </a:rPr>
              <a:t>								</a:t>
            </a:r>
            <a:endParaRPr lang="en-GB" sz="1683" dirty="0">
              <a:latin typeface="Ubuntu-Light"/>
              <a:cs typeface="Ubuntu-Light"/>
            </a:endParaRPr>
          </a:p>
        </p:txBody>
      </p:sp>
      <p:sp>
        <p:nvSpPr>
          <p:cNvPr id="13" name="object 3">
            <a:extLst>
              <a:ext uri="{FF2B5EF4-FFF2-40B4-BE49-F238E27FC236}">
                <a16:creationId xmlns:a16="http://schemas.microsoft.com/office/drawing/2014/main" id="{224B229E-648F-5DC7-6936-9995DC580135}"/>
              </a:ext>
            </a:extLst>
          </p:cNvPr>
          <p:cNvSpPr txBox="1">
            <a:spLocks/>
          </p:cNvSpPr>
          <p:nvPr/>
        </p:nvSpPr>
        <p:spPr>
          <a:xfrm>
            <a:off x="308169" y="1155146"/>
            <a:ext cx="4872902" cy="1358586"/>
          </a:xfrm>
          <a:prstGeom prst="rect">
            <a:avLst/>
          </a:prstGeom>
        </p:spPr>
        <p:txBody>
          <a:bodyPr vert="horz" wrap="square" lIns="0" tIns="5487" rIns="0" bIns="0" rtlCol="0">
            <a:noAutofit/>
          </a:bodyPr>
          <a:lstStyle>
            <a:lvl1pPr marL="0">
              <a:defRPr sz="2350" b="0" i="0">
                <a:solidFill>
                  <a:srgbClr val="7F7F7F"/>
                </a:solidFill>
                <a:latin typeface="Ubuntu-Light"/>
                <a:ea typeface="+mn-ea"/>
                <a:cs typeface="Ubuntu-Light"/>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55951" indent="-155951" defTabSz="415869">
              <a:lnSpc>
                <a:spcPct val="107000"/>
              </a:lnSpc>
              <a:spcAft>
                <a:spcPts val="364"/>
              </a:spcAft>
              <a:buFont typeface="Arial" panose="020B0604020202020204" pitchFamily="34" charset="0"/>
              <a:buChar char="•"/>
              <a:tabLst>
                <a:tab pos="207935" algn="l"/>
              </a:tabLst>
            </a:pPr>
            <a:r>
              <a:rPr lang="cy-GB" sz="1182"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2.2% o'r boblogaeth – tua 75,442 o unigolion (DWI, 2023)</a:t>
            </a:r>
            <a:endParaRPr lang="en-GB" sz="1182" kern="0" dirty="0">
              <a:solidFill>
                <a:prstClr val="black"/>
              </a:solidFill>
              <a:latin typeface="Ubuntu" panose="020B0504030602030204" pitchFamily="34" charset="0"/>
              <a:ea typeface="Calibri" panose="020F0502020204030204" pitchFamily="34" charset="0"/>
              <a:cs typeface="Times New Roman" panose="02020603050405020304" pitchFamily="18" charset="0"/>
            </a:endParaRPr>
          </a:p>
          <a:p>
            <a:pPr marL="155951" indent="-155951" defTabSz="415869">
              <a:lnSpc>
                <a:spcPct val="107000"/>
              </a:lnSpc>
              <a:spcAft>
                <a:spcPts val="364"/>
              </a:spcAft>
              <a:buFont typeface="Arial" panose="020B0604020202020204" pitchFamily="34" charset="0"/>
              <a:buChar char="•"/>
              <a:tabLst>
                <a:tab pos="207935" algn="l"/>
              </a:tabLst>
            </a:pPr>
            <a:r>
              <a:rPr lang="cy-GB" sz="1182"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Hyd at 43% o eiddo mewn rhai ardaloedd (Farr </a:t>
            </a:r>
            <a:r>
              <a:rPr lang="cy-GB" sz="1182" kern="0" dirty="0" err="1">
                <a:solidFill>
                  <a:prstClr val="black"/>
                </a:solidFill>
                <a:latin typeface="Ubuntu" panose="020B0504030602030204" pitchFamily="34" charset="0"/>
                <a:ea typeface="Calibri" panose="020F0502020204030204" pitchFamily="34" charset="0"/>
                <a:cs typeface="Times New Roman" panose="02020603050405020304" pitchFamily="18" charset="0"/>
              </a:rPr>
              <a:t>et</a:t>
            </a:r>
            <a:r>
              <a:rPr lang="cy-GB" sz="1182"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 </a:t>
            </a:r>
            <a:r>
              <a:rPr lang="cy-GB" sz="1182" kern="0" dirty="0" err="1">
                <a:solidFill>
                  <a:prstClr val="black"/>
                </a:solidFill>
                <a:latin typeface="Ubuntu" panose="020B0504030602030204" pitchFamily="34" charset="0"/>
                <a:ea typeface="Calibri" panose="020F0502020204030204" pitchFamily="34" charset="0"/>
                <a:cs typeface="Times New Roman" panose="02020603050405020304" pitchFamily="18" charset="0"/>
              </a:rPr>
              <a:t>al</a:t>
            </a:r>
            <a:r>
              <a:rPr lang="cy-GB" sz="1182"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 2022)</a:t>
            </a:r>
            <a:endParaRPr lang="en-GB" sz="1182" kern="0" dirty="0">
              <a:solidFill>
                <a:prstClr val="black"/>
              </a:solidFill>
              <a:latin typeface="Ubuntu" panose="020B0504030602030204" pitchFamily="34" charset="0"/>
              <a:ea typeface="Calibri" panose="020F0502020204030204" pitchFamily="34" charset="0"/>
              <a:cs typeface="Times New Roman" panose="02020603050405020304" pitchFamily="18" charset="0"/>
            </a:endParaRPr>
          </a:p>
          <a:p>
            <a:pPr marL="155951" indent="-155951" defTabSz="415869">
              <a:lnSpc>
                <a:spcPct val="107000"/>
              </a:lnSpc>
              <a:spcAft>
                <a:spcPts val="364"/>
              </a:spcAft>
              <a:buFont typeface="Arial" panose="020B0604020202020204" pitchFamily="34" charset="0"/>
              <a:buChar char="•"/>
              <a:tabLst>
                <a:tab pos="207935" algn="l"/>
              </a:tabLst>
            </a:pPr>
            <a:r>
              <a:rPr lang="cy-GB" sz="1182"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O’r CDP sy’n ddŵr daear, mae 97% yn cael eu cynnal gan ddyfrhaenau eilaidd </a:t>
            </a:r>
            <a:endParaRPr lang="en-GB" sz="1182" kern="0" dirty="0">
              <a:solidFill>
                <a:prstClr val="black"/>
              </a:solidFill>
              <a:latin typeface="Ubuntu" panose="020B0504030602030204" pitchFamily="34" charset="0"/>
              <a:ea typeface="Calibri" panose="020F0502020204030204" pitchFamily="34" charset="0"/>
              <a:cs typeface="Times New Roman" panose="02020603050405020304" pitchFamily="18" charset="0"/>
            </a:endParaRPr>
          </a:p>
          <a:p>
            <a:pPr marL="155951" indent="-155951" defTabSz="415869">
              <a:lnSpc>
                <a:spcPct val="107000"/>
              </a:lnSpc>
              <a:spcAft>
                <a:spcPts val="364"/>
              </a:spcAft>
              <a:buFont typeface="Arial" panose="020B0604020202020204" pitchFamily="34" charset="0"/>
              <a:buChar char="•"/>
              <a:tabLst>
                <a:tab pos="207935" algn="l"/>
              </a:tabLst>
            </a:pPr>
            <a:r>
              <a:rPr lang="cy-GB" sz="1182"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2,990 o gyflenwadau angen asesiad risg; dim ond 48% sydd ag asesiad risg sydd heb ddod i ben </a:t>
            </a:r>
            <a:endParaRPr lang="en-GB" sz="1182" kern="0" dirty="0">
              <a:solidFill>
                <a:prstClr val="black"/>
              </a:solidFill>
              <a:latin typeface="Ubuntu" panose="020B0504030602030204" pitchFamily="34" charset="0"/>
              <a:ea typeface="Calibri" panose="020F0502020204030204" pitchFamily="34" charset="0"/>
              <a:cs typeface="Times New Roman" panose="02020603050405020304" pitchFamily="18" charset="0"/>
            </a:endParaRPr>
          </a:p>
          <a:p>
            <a:pPr defTabSz="415869">
              <a:lnSpc>
                <a:spcPct val="107000"/>
              </a:lnSpc>
              <a:spcAft>
                <a:spcPts val="364"/>
              </a:spcAft>
            </a:pPr>
            <a:r>
              <a:rPr lang="cy-GB" sz="1182"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     Ond mae’r union nifer, lleoliad a’r  </a:t>
            </a:r>
            <a:r>
              <a:rPr lang="cy-GB" sz="1182" kern="0" dirty="0" err="1">
                <a:solidFill>
                  <a:prstClr val="black"/>
                </a:solidFill>
                <a:latin typeface="Ubuntu" panose="020B0504030602030204" pitchFamily="34" charset="0"/>
                <a:ea typeface="Calibri" panose="020F0502020204030204" pitchFamily="34" charset="0"/>
                <a:cs typeface="Times New Roman" panose="02020603050405020304" pitchFamily="18" charset="0"/>
              </a:rPr>
              <a:t>bregusrwydd</a:t>
            </a:r>
            <a:r>
              <a:rPr lang="cy-GB" sz="1182"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 yn anhysbys</a:t>
            </a:r>
            <a:endParaRPr lang="en-GB" sz="1182" kern="0" dirty="0">
              <a:solidFill>
                <a:prstClr val="black"/>
              </a:solidFill>
              <a:latin typeface="Ubuntu" panose="020B0504030602030204" pitchFamily="34" charset="0"/>
              <a:ea typeface="Calibri" panose="020F0502020204030204" pitchFamily="34" charset="0"/>
              <a:cs typeface="Times New Roman" panose="02020603050405020304" pitchFamily="18" charset="0"/>
            </a:endParaRPr>
          </a:p>
          <a:p>
            <a:pPr defTabSz="415869" fontAlgn="base">
              <a:lnSpc>
                <a:spcPct val="90000"/>
              </a:lnSpc>
              <a:spcBef>
                <a:spcPct val="0"/>
              </a:spcBef>
              <a:spcAft>
                <a:spcPct val="0"/>
              </a:spcAft>
              <a:tabLst>
                <a:tab pos="1672863" algn="l"/>
              </a:tabLst>
              <a:defRPr/>
            </a:pPr>
            <a:endParaRPr lang="en-GB" sz="1182" kern="0" spc="-5" dirty="0">
              <a:solidFill>
                <a:srgbClr val="FF5D0C"/>
              </a:solidFill>
            </a:endParaRPr>
          </a:p>
          <a:p>
            <a:pPr defTabSz="415869" fontAlgn="base">
              <a:lnSpc>
                <a:spcPct val="90000"/>
              </a:lnSpc>
              <a:spcBef>
                <a:spcPct val="0"/>
              </a:spcBef>
              <a:spcAft>
                <a:spcPct val="0"/>
              </a:spcAft>
              <a:tabLst>
                <a:tab pos="1672863" algn="l"/>
              </a:tabLst>
              <a:defRPr/>
            </a:pPr>
            <a:endParaRPr lang="en-GB" sz="1182" spc="-5" dirty="0">
              <a:solidFill>
                <a:srgbClr val="F43882"/>
              </a:solidFill>
              <a:cs typeface="+mj-cs"/>
            </a:endParaRPr>
          </a:p>
          <a:p>
            <a:pPr marL="5776" marR="2310" defTabSz="415869">
              <a:spcAft>
                <a:spcPts val="546"/>
              </a:spcAft>
            </a:pPr>
            <a:endParaRPr lang="en-GB" sz="1182" kern="0" spc="-9" dirty="0">
              <a:solidFill>
                <a:prstClr val="black">
                  <a:lumMod val="50000"/>
                  <a:lumOff val="50000"/>
                </a:prstClr>
              </a:solidFill>
            </a:endParaRPr>
          </a:p>
        </p:txBody>
      </p:sp>
      <p:sp>
        <p:nvSpPr>
          <p:cNvPr id="14" name="object 2">
            <a:extLst>
              <a:ext uri="{FF2B5EF4-FFF2-40B4-BE49-F238E27FC236}">
                <a16:creationId xmlns:a16="http://schemas.microsoft.com/office/drawing/2014/main" id="{A01ABAEC-61C1-C0CE-A4FF-F8858705B33B}"/>
              </a:ext>
            </a:extLst>
          </p:cNvPr>
          <p:cNvSpPr txBox="1">
            <a:spLocks/>
          </p:cNvSpPr>
          <p:nvPr/>
        </p:nvSpPr>
        <p:spPr>
          <a:xfrm>
            <a:off x="308170" y="2892261"/>
            <a:ext cx="4428316" cy="686259"/>
          </a:xfrm>
          <a:prstGeom prst="rect">
            <a:avLst/>
          </a:prstGeom>
        </p:spPr>
        <p:txBody>
          <a:bodyPr vert="horz" wrap="square" lIns="0" tIns="7220" rIns="0" bIns="0" rtlCol="0">
            <a:spAutoFit/>
          </a:bodyPr>
          <a:lstStyle>
            <a:lvl1pPr>
              <a:defRPr sz="6000" b="1" i="0">
                <a:solidFill>
                  <a:srgbClr val="315083"/>
                </a:solidFill>
                <a:latin typeface="Ubuntu"/>
                <a:ea typeface="+mj-ea"/>
                <a:cs typeface="Ubuntu"/>
              </a:defRPr>
            </a:lvl1pPr>
          </a:lstStyle>
          <a:p>
            <a:pPr marL="5776" defTabSz="415869">
              <a:spcBef>
                <a:spcPts val="57"/>
              </a:spcBef>
            </a:pPr>
            <a:r>
              <a:rPr lang="en-GB" sz="2729" i="1" kern="0" dirty="0"/>
              <a:t>What we know about PWS</a:t>
            </a:r>
            <a:r>
              <a:rPr lang="en-GB" sz="1683" b="0" kern="0" spc="-5" dirty="0">
                <a:solidFill>
                  <a:srgbClr val="F43882"/>
                </a:solidFill>
                <a:latin typeface="Ubuntu-Light"/>
                <a:cs typeface="Ubuntu-Light"/>
              </a:rPr>
              <a:t>					</a:t>
            </a:r>
            <a:endParaRPr lang="en-GB" sz="1683" kern="0" dirty="0">
              <a:latin typeface="Ubuntu-Light"/>
              <a:cs typeface="Ubuntu-Light"/>
            </a:endParaRPr>
          </a:p>
        </p:txBody>
      </p:sp>
      <p:sp>
        <p:nvSpPr>
          <p:cNvPr id="15" name="object 3">
            <a:extLst>
              <a:ext uri="{FF2B5EF4-FFF2-40B4-BE49-F238E27FC236}">
                <a16:creationId xmlns:a16="http://schemas.microsoft.com/office/drawing/2014/main" id="{24DAFF55-AFA4-3F86-CE9F-65A14D74ED25}"/>
              </a:ext>
            </a:extLst>
          </p:cNvPr>
          <p:cNvSpPr txBox="1">
            <a:spLocks/>
          </p:cNvSpPr>
          <p:nvPr/>
        </p:nvSpPr>
        <p:spPr>
          <a:xfrm>
            <a:off x="232654" y="3475926"/>
            <a:ext cx="5256321" cy="1247192"/>
          </a:xfrm>
          <a:prstGeom prst="rect">
            <a:avLst/>
          </a:prstGeom>
        </p:spPr>
        <p:txBody>
          <a:bodyPr vert="horz" wrap="square" lIns="0" tIns="5487" rIns="0" bIns="0" rtlCol="0">
            <a:noAutofit/>
          </a:bodyPr>
          <a:lstStyle>
            <a:lvl1pPr marL="0">
              <a:defRPr sz="2350" b="0" i="0">
                <a:solidFill>
                  <a:srgbClr val="7F7F7F"/>
                </a:solidFill>
                <a:latin typeface="Ubuntu-Light"/>
                <a:ea typeface="+mn-ea"/>
                <a:cs typeface="Ubuntu-Light"/>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9959" indent="-129959" defTabSz="415869" fontAlgn="base">
              <a:spcBef>
                <a:spcPct val="0"/>
              </a:spcBef>
              <a:spcAft>
                <a:spcPct val="0"/>
              </a:spcAft>
              <a:buFont typeface="Arial" panose="020B0604020202020204" pitchFamily="34" charset="0"/>
              <a:buChar char="•"/>
              <a:tabLst>
                <a:tab pos="1672863" algn="l"/>
              </a:tabLst>
              <a:defRPr/>
            </a:pPr>
            <a:r>
              <a:rPr lang="en-US" sz="1182" i="1" kern="0" dirty="0">
                <a:solidFill>
                  <a:prstClr val="black"/>
                </a:solidFill>
                <a:latin typeface="Ubuntu" panose="020B0504030602030204" pitchFamily="34" charset="0"/>
                <a:ea typeface="Ubuntu-Light"/>
              </a:rPr>
              <a:t>2.2% of population – approx. 75,442 individuals (DWI, 2023)</a:t>
            </a:r>
          </a:p>
          <a:p>
            <a:pPr marL="129959" indent="-129959" defTabSz="415869" fontAlgn="base">
              <a:spcBef>
                <a:spcPct val="0"/>
              </a:spcBef>
              <a:spcAft>
                <a:spcPct val="0"/>
              </a:spcAft>
              <a:buFont typeface="Arial" panose="020B0604020202020204" pitchFamily="34" charset="0"/>
              <a:buChar char="•"/>
              <a:tabLst>
                <a:tab pos="1672863" algn="l"/>
              </a:tabLst>
              <a:defRPr/>
            </a:pPr>
            <a:r>
              <a:rPr lang="en-US" sz="1182" i="1" kern="0" dirty="0">
                <a:solidFill>
                  <a:prstClr val="black"/>
                </a:solidFill>
                <a:latin typeface="Ubuntu" panose="020B0504030602030204" pitchFamily="34" charset="0"/>
                <a:ea typeface="Ubuntu-Light"/>
              </a:rPr>
              <a:t>Up to 43% of properties in some areas (Farr et al, 2022)</a:t>
            </a:r>
            <a:endParaRPr lang="en-GB" sz="1182" i="1" kern="0" dirty="0">
              <a:solidFill>
                <a:prstClr val="black"/>
              </a:solidFill>
              <a:latin typeface="Ubuntu" panose="020B0504030602030204" pitchFamily="34" charset="0"/>
              <a:ea typeface="Ubuntu-Light"/>
            </a:endParaRPr>
          </a:p>
          <a:p>
            <a:pPr marL="129959" indent="-129959" defTabSz="415869" fontAlgn="base">
              <a:spcBef>
                <a:spcPct val="0"/>
              </a:spcBef>
              <a:spcAft>
                <a:spcPct val="0"/>
              </a:spcAft>
              <a:buFont typeface="Arial" panose="020B0604020202020204" pitchFamily="34" charset="0"/>
              <a:buChar char="•"/>
              <a:tabLst>
                <a:tab pos="1672863" algn="l"/>
              </a:tabLst>
              <a:defRPr/>
            </a:pPr>
            <a:r>
              <a:rPr lang="en-US" sz="1182" i="1" kern="0" dirty="0">
                <a:solidFill>
                  <a:prstClr val="black"/>
                </a:solidFill>
                <a:latin typeface="Ubuntu" panose="020B0504030602030204" pitchFamily="34" charset="0"/>
                <a:ea typeface="Ubuntu-Light"/>
              </a:rPr>
              <a:t>Of ground-water PWS, </a:t>
            </a:r>
            <a:r>
              <a:rPr lang="en-US" sz="1182" i="1" kern="0" dirty="0">
                <a:solidFill>
                  <a:prstClr val="black"/>
                </a:solidFill>
                <a:latin typeface="Ubuntu" panose="020B0504030602030204" pitchFamily="34" charset="0"/>
                <a:ea typeface="Ubuntu-Light"/>
                <a:cs typeface="Calibri" panose="020F0502020204030204" pitchFamily="34" charset="0"/>
              </a:rPr>
              <a:t>97% supported by secondary aquifers</a:t>
            </a:r>
            <a:r>
              <a:rPr lang="en-GB" sz="1182" i="1" kern="0" dirty="0">
                <a:solidFill>
                  <a:prstClr val="black"/>
                </a:solidFill>
                <a:latin typeface="Ubuntu" panose="020B0504030602030204" pitchFamily="34" charset="0"/>
                <a:ea typeface="Ubuntu-Light"/>
                <a:cs typeface="Calibri" panose="020F0502020204030204" pitchFamily="34" charset="0"/>
              </a:rPr>
              <a:t> </a:t>
            </a:r>
          </a:p>
          <a:p>
            <a:pPr marL="129959" indent="-129959" defTabSz="415869" fontAlgn="base">
              <a:spcBef>
                <a:spcPct val="0"/>
              </a:spcBef>
              <a:spcAft>
                <a:spcPct val="0"/>
              </a:spcAft>
              <a:buFont typeface="Arial" panose="020B0604020202020204" pitchFamily="34" charset="0"/>
              <a:buChar char="•"/>
              <a:tabLst>
                <a:tab pos="1672863" algn="l"/>
              </a:tabLst>
              <a:defRPr/>
            </a:pPr>
            <a:r>
              <a:rPr lang="en-US" sz="1182" i="1" kern="0" dirty="0">
                <a:solidFill>
                  <a:prstClr val="black"/>
                </a:solidFill>
                <a:latin typeface="Ubuntu" panose="020B0504030602030204" pitchFamily="34" charset="0"/>
                <a:ea typeface="Ubuntu-Light"/>
              </a:rPr>
              <a:t>2,990 supplies requiring risk assessment; only 48% with risk assessment not expired </a:t>
            </a:r>
            <a:endParaRPr lang="en-GB" sz="1182" i="1" kern="0" dirty="0">
              <a:solidFill>
                <a:prstClr val="black"/>
              </a:solidFill>
              <a:latin typeface="Ubuntu" panose="020B0504030602030204" pitchFamily="34" charset="0"/>
              <a:ea typeface="Ubuntu-Light"/>
            </a:endParaRPr>
          </a:p>
          <a:p>
            <a:pPr defTabSz="415869" fontAlgn="base">
              <a:spcBef>
                <a:spcPct val="0"/>
              </a:spcBef>
              <a:spcAft>
                <a:spcPct val="0"/>
              </a:spcAft>
              <a:tabLst>
                <a:tab pos="1672863" algn="l"/>
              </a:tabLst>
              <a:defRPr/>
            </a:pPr>
            <a:r>
              <a:rPr lang="en-GB" sz="1182" i="1" kern="0" spc="-9" dirty="0">
                <a:solidFill>
                  <a:prstClr val="black"/>
                </a:solidFill>
                <a:latin typeface="Ubuntu" panose="020B0504030602030204" pitchFamily="34" charset="0"/>
              </a:rPr>
              <a:t>                               But, exact number, location and vulnerabilities unknown</a:t>
            </a:r>
          </a:p>
        </p:txBody>
      </p:sp>
      <p:sp>
        <p:nvSpPr>
          <p:cNvPr id="6" name="TextBox 5">
            <a:extLst>
              <a:ext uri="{FF2B5EF4-FFF2-40B4-BE49-F238E27FC236}">
                <a16:creationId xmlns:a16="http://schemas.microsoft.com/office/drawing/2014/main" id="{35BCA569-93BB-1633-3F7F-26978B335AF7}"/>
              </a:ext>
            </a:extLst>
          </p:cNvPr>
          <p:cNvSpPr txBox="1"/>
          <p:nvPr/>
        </p:nvSpPr>
        <p:spPr>
          <a:xfrm>
            <a:off x="6069200" y="4267778"/>
            <a:ext cx="2707209" cy="344453"/>
          </a:xfrm>
          <a:prstGeom prst="rect">
            <a:avLst/>
          </a:prstGeom>
          <a:noFill/>
        </p:spPr>
        <p:txBody>
          <a:bodyPr wrap="square" rtlCol="0">
            <a:spAutoFit/>
          </a:bodyPr>
          <a:lstStyle/>
          <a:p>
            <a:pPr defTabSz="415869"/>
            <a:r>
              <a:rPr lang="en-GB" sz="819" kern="0" dirty="0">
                <a:solidFill>
                  <a:sysClr val="windowText" lastClr="000000"/>
                </a:solidFill>
                <a:latin typeface="Ubuntu" panose="020B0504030602030204" pitchFamily="34" charset="0"/>
              </a:rPr>
              <a:t>Farr et al (2022) Revealing the importance of groundwater for potable private supplies in Wales.</a:t>
            </a:r>
          </a:p>
        </p:txBody>
      </p:sp>
      <p:cxnSp>
        <p:nvCxnSpPr>
          <p:cNvPr id="2" name="Straight Connector 1">
            <a:extLst>
              <a:ext uri="{FF2B5EF4-FFF2-40B4-BE49-F238E27FC236}">
                <a16:creationId xmlns:a16="http://schemas.microsoft.com/office/drawing/2014/main" id="{EA35AA35-5ED5-0385-77A2-75CF718E13D8}"/>
              </a:ext>
            </a:extLst>
          </p:cNvPr>
          <p:cNvCxnSpPr>
            <a:cxnSpLocks/>
          </p:cNvCxnSpPr>
          <p:nvPr/>
        </p:nvCxnSpPr>
        <p:spPr>
          <a:xfrm>
            <a:off x="232654" y="2804863"/>
            <a:ext cx="494841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9A95BD6-8D3B-0627-070E-1839CC236270}"/>
              </a:ext>
            </a:extLst>
          </p:cNvPr>
          <p:cNvPicPr>
            <a:picLocks noChangeAspect="1"/>
          </p:cNvPicPr>
          <p:nvPr/>
        </p:nvPicPr>
        <p:blipFill>
          <a:blip r:embed="rId3"/>
          <a:stretch>
            <a:fillRect/>
          </a:stretch>
        </p:blipFill>
        <p:spPr>
          <a:xfrm>
            <a:off x="5326001" y="787902"/>
            <a:ext cx="3817678" cy="3144345"/>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271667A-CF39-3D56-FE42-4C2D8EA884AE}"/>
              </a:ext>
            </a:extLst>
          </p:cNvPr>
          <p:cNvPicPr>
            <a:picLocks noChangeAspect="1"/>
          </p:cNvPicPr>
          <p:nvPr/>
        </p:nvPicPr>
        <p:blipFill>
          <a:blip r:embed="rId3"/>
          <a:stretch>
            <a:fillRect/>
          </a:stretch>
        </p:blipFill>
        <p:spPr>
          <a:xfrm>
            <a:off x="4908947" y="3057421"/>
            <a:ext cx="3116135" cy="1431574"/>
          </a:xfrm>
          <a:prstGeom prst="rect">
            <a:avLst/>
          </a:prstGeom>
        </p:spPr>
      </p:pic>
      <p:sp>
        <p:nvSpPr>
          <p:cNvPr id="5" name="object 5"/>
          <p:cNvSpPr txBox="1"/>
          <p:nvPr/>
        </p:nvSpPr>
        <p:spPr>
          <a:xfrm>
            <a:off x="994015" y="4725455"/>
            <a:ext cx="458901" cy="81929"/>
          </a:xfrm>
          <a:prstGeom prst="rect">
            <a:avLst/>
          </a:prstGeom>
        </p:spPr>
        <p:txBody>
          <a:bodyPr vert="horz" wrap="square" lIns="0" tIns="1444" rIns="0" bIns="0" rtlCol="0">
            <a:spAutoFit/>
          </a:bodyPr>
          <a:lstStyle/>
          <a:p>
            <a:pPr marL="5776" defTabSz="415869">
              <a:spcBef>
                <a:spcPts val="11"/>
              </a:spcBef>
            </a:pPr>
            <a:r>
              <a:rPr sz="523" kern="0" spc="-5">
                <a:solidFill>
                  <a:srgbClr val="315083"/>
                </a:solidFill>
                <a:latin typeface="Ubuntu-Light"/>
                <a:cs typeface="Ubuntu-Light"/>
              </a:rPr>
              <a:t>xxxxxxxxxxxxx</a:t>
            </a:r>
            <a:endParaRPr sz="523" kern="0">
              <a:solidFill>
                <a:sysClr val="windowText" lastClr="000000"/>
              </a:solidFill>
              <a:latin typeface="Ubuntu-Light"/>
              <a:cs typeface="Ubuntu-Light"/>
            </a:endParaRPr>
          </a:p>
        </p:txBody>
      </p:sp>
      <p:sp>
        <p:nvSpPr>
          <p:cNvPr id="6" name="object 6"/>
          <p:cNvSpPr txBox="1">
            <a:spLocks noGrp="1"/>
          </p:cNvSpPr>
          <p:nvPr>
            <p:ph type="sldNum" sz="quarter" idx="7"/>
          </p:nvPr>
        </p:nvSpPr>
        <p:spPr>
          <a:xfrm>
            <a:off x="4025614" y="2149141"/>
            <a:ext cx="35728" cy="81929"/>
          </a:xfrm>
          <a:prstGeom prst="rect">
            <a:avLst/>
          </a:prstGeom>
        </p:spPr>
        <p:txBody>
          <a:bodyPr vert="horz" wrap="square" lIns="0" tIns="1444" rIns="0" bIns="0" rtlCol="0">
            <a:spAutoFit/>
          </a:bodyPr>
          <a:lstStyle/>
          <a:p>
            <a:pPr marL="17328" defTabSz="415869">
              <a:spcBef>
                <a:spcPts val="11"/>
              </a:spcBef>
            </a:pPr>
            <a:fld id="{81D60167-4931-47E6-BA6A-407CBD079E47}" type="slidenum">
              <a:rPr kern="0" dirty="0"/>
              <a:pPr marL="17328" defTabSz="415869">
                <a:spcBef>
                  <a:spcPts val="11"/>
                </a:spcBef>
              </a:pPr>
              <a:t>89</a:t>
            </a:fld>
            <a:endParaRPr kern="0"/>
          </a:p>
        </p:txBody>
      </p:sp>
      <p:sp>
        <p:nvSpPr>
          <p:cNvPr id="7" name="object 2">
            <a:extLst>
              <a:ext uri="{FF2B5EF4-FFF2-40B4-BE49-F238E27FC236}">
                <a16:creationId xmlns:a16="http://schemas.microsoft.com/office/drawing/2014/main" id="{FA60BF91-F368-96BB-0C02-C9EF4200F9E1}"/>
              </a:ext>
            </a:extLst>
          </p:cNvPr>
          <p:cNvSpPr txBox="1">
            <a:spLocks/>
          </p:cNvSpPr>
          <p:nvPr/>
        </p:nvSpPr>
        <p:spPr>
          <a:xfrm>
            <a:off x="293626" y="557615"/>
            <a:ext cx="3941428" cy="1189987"/>
          </a:xfrm>
          <a:prstGeom prst="rect">
            <a:avLst/>
          </a:prstGeom>
        </p:spPr>
        <p:txBody>
          <a:bodyPr vert="horz" wrap="square" lIns="0" tIns="7220" rIns="0" bIns="0" rtlCol="0">
            <a:spAutoFit/>
          </a:bodyPr>
          <a:lstStyle>
            <a:lvl1pPr>
              <a:defRPr sz="6000" b="1" i="0">
                <a:solidFill>
                  <a:srgbClr val="315083"/>
                </a:solidFill>
                <a:latin typeface="Ubuntu"/>
                <a:ea typeface="+mj-ea"/>
                <a:cs typeface="Ubuntu"/>
              </a:defRPr>
            </a:lvl1pPr>
          </a:lstStyle>
          <a:p>
            <a:pPr marL="5776" defTabSz="415869">
              <a:spcBef>
                <a:spcPts val="57"/>
              </a:spcBef>
            </a:pPr>
            <a:r>
              <a:rPr lang="cy-GB" sz="2001" kern="0" dirty="0">
                <a:latin typeface="Ubuntu" panose="020B0504030602030204" pitchFamily="34" charset="0"/>
                <a:ea typeface="Calibri" panose="020F0502020204030204" pitchFamily="34" charset="0"/>
                <a:cs typeface="Times New Roman" panose="02020603050405020304" pitchFamily="18" charset="0"/>
              </a:rPr>
              <a:t>Canfyddiadau hyd yma ar halogiad microbiolegol…. </a:t>
            </a:r>
            <a:r>
              <a:rPr lang="cy-GB" sz="2001" i="1" kern="0" dirty="0">
                <a:latin typeface="Ubuntu" panose="020B0504030602030204" pitchFamily="34" charset="0"/>
                <a:ea typeface="Calibri" panose="020F0502020204030204" pitchFamily="34" charset="0"/>
                <a:cs typeface="Times New Roman" panose="02020603050405020304" pitchFamily="18" charset="0"/>
              </a:rPr>
              <a:t>rhagarweiniol</a:t>
            </a:r>
            <a:br>
              <a:rPr lang="en-GB" sz="2729" kern="0" spc="-9" dirty="0"/>
            </a:br>
            <a:r>
              <a:rPr lang="en-GB" sz="1683" b="0" kern="0" spc="-5" dirty="0">
                <a:solidFill>
                  <a:srgbClr val="F43882"/>
                </a:solidFill>
                <a:latin typeface="Ubuntu-Light"/>
                <a:cs typeface="Ubuntu-Light"/>
              </a:rPr>
              <a:t>								</a:t>
            </a:r>
            <a:endParaRPr lang="en-GB" sz="1683" kern="0" dirty="0">
              <a:latin typeface="Ubuntu-Light"/>
              <a:cs typeface="Ubuntu-Light"/>
            </a:endParaRPr>
          </a:p>
        </p:txBody>
      </p:sp>
      <p:sp>
        <p:nvSpPr>
          <p:cNvPr id="8" name="object 2">
            <a:extLst>
              <a:ext uri="{FF2B5EF4-FFF2-40B4-BE49-F238E27FC236}">
                <a16:creationId xmlns:a16="http://schemas.microsoft.com/office/drawing/2014/main" id="{7591227C-DE9C-3284-B32B-E9123078AB90}"/>
              </a:ext>
            </a:extLst>
          </p:cNvPr>
          <p:cNvSpPr txBox="1">
            <a:spLocks noGrp="1"/>
          </p:cNvSpPr>
          <p:nvPr>
            <p:ph type="title" idx="4294967295"/>
          </p:nvPr>
        </p:nvSpPr>
        <p:spPr>
          <a:xfrm>
            <a:off x="4612114" y="588139"/>
            <a:ext cx="4238260" cy="882082"/>
          </a:xfrm>
          <a:prstGeom prst="rect">
            <a:avLst/>
          </a:prstGeom>
          <a:noFill/>
          <a:ln>
            <a:noFill/>
            <a:prstDash/>
          </a:ln>
          <a:effectLst/>
        </p:spPr>
        <p:txBody>
          <a:bodyPr rot="0" spcFirstLastPara="0" vertOverflow="overflow" horzOverflow="overflow" vert="horz" wrap="square" lIns="0" tIns="7220" rIns="0" bIns="0" numCol="1" spcCol="0" rtlCol="0" fromWordArt="0" anchor="t" anchorCtr="0" forceAA="0" compatLnSpc="1">
            <a:prstTxWarp prst="textNoShape">
              <a:avLst/>
            </a:prstTxWarp>
            <a:spAutoFit/>
          </a:bodyPr>
          <a:lstStyle>
            <a:lvl1pPr>
              <a:defRPr sz="6000" b="1" i="0">
                <a:solidFill>
                  <a:srgbClr val="315083"/>
                </a:solidFill>
                <a:latin typeface="Ubuntu"/>
                <a:ea typeface="+mj-ea"/>
                <a:cs typeface="Ubuntu"/>
              </a:defRPr>
            </a:lvl1pPr>
          </a:lstStyle>
          <a:p>
            <a:pPr marL="5776" algn="l" defTabSz="415869">
              <a:spcBef>
                <a:spcPts val="57"/>
              </a:spcBef>
              <a:defRPr/>
            </a:pPr>
            <a:r>
              <a:rPr lang="en-GB" sz="2001" i="1" dirty="0"/>
              <a:t>F</a:t>
            </a:r>
            <a:r>
              <a:rPr lang="en-GB" sz="2001" i="1" dirty="0" err="1"/>
              <a:t>indings</a:t>
            </a:r>
            <a:r>
              <a:rPr lang="en-GB" sz="2001" i="1" dirty="0"/>
              <a:t> so far on microbiological contamination….preliminary</a:t>
            </a:r>
            <a:r>
              <a:rPr lang="en-GB" sz="2001" b="0" spc="-5" dirty="0">
                <a:solidFill>
                  <a:srgbClr val="F43882"/>
                </a:solidFill>
                <a:latin typeface="Ubuntu-Light"/>
                <a:cs typeface="Ubuntu-Light"/>
              </a:rPr>
              <a:t>		</a:t>
            </a:r>
            <a:r>
              <a:rPr lang="en-GB" sz="1683" b="0" spc="-5" dirty="0">
                <a:solidFill>
                  <a:srgbClr val="F43882"/>
                </a:solidFill>
                <a:latin typeface="Ubuntu-Light"/>
                <a:cs typeface="Ubuntu-Light"/>
              </a:rPr>
              <a:t>					</a:t>
            </a:r>
            <a:endParaRPr lang="en-GB" sz="1683" dirty="0">
              <a:latin typeface="Ubuntu-Light"/>
              <a:cs typeface="Ubuntu-Light"/>
            </a:endParaRPr>
          </a:p>
        </p:txBody>
      </p:sp>
      <p:sp>
        <p:nvSpPr>
          <p:cNvPr id="9" name="object 3">
            <a:extLst>
              <a:ext uri="{FF2B5EF4-FFF2-40B4-BE49-F238E27FC236}">
                <a16:creationId xmlns:a16="http://schemas.microsoft.com/office/drawing/2014/main" id="{3400873F-24B9-FAD8-50C5-CDC55F3C0756}"/>
              </a:ext>
            </a:extLst>
          </p:cNvPr>
          <p:cNvSpPr txBox="1">
            <a:spLocks/>
          </p:cNvSpPr>
          <p:nvPr/>
        </p:nvSpPr>
        <p:spPr>
          <a:xfrm>
            <a:off x="271093" y="1523618"/>
            <a:ext cx="4260793" cy="2802881"/>
          </a:xfrm>
          <a:prstGeom prst="rect">
            <a:avLst/>
          </a:prstGeom>
        </p:spPr>
        <p:txBody>
          <a:bodyPr vert="horz" wrap="square" lIns="0" tIns="5487" rIns="0" bIns="0" rtlCol="0">
            <a:noAutofit/>
          </a:bodyPr>
          <a:lstStyle>
            <a:lvl1pPr marL="0">
              <a:defRPr sz="2350" b="0" i="0">
                <a:solidFill>
                  <a:srgbClr val="7F7F7F"/>
                </a:solidFill>
                <a:latin typeface="Ubuntu-Light"/>
                <a:ea typeface="+mn-ea"/>
                <a:cs typeface="Ubuntu-Light"/>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55951" indent="-155951" defTabSz="415869">
              <a:lnSpc>
                <a:spcPct val="107000"/>
              </a:lnSpc>
              <a:spcAft>
                <a:spcPts val="364"/>
              </a:spcAft>
              <a:buFont typeface="Arial" panose="020B0604020202020204" pitchFamily="34" charset="0"/>
              <a:buChar char="•"/>
              <a:tabLst>
                <a:tab pos="207935" algn="l"/>
              </a:tabLst>
            </a:pPr>
            <a:r>
              <a:rPr lang="cy-GB" sz="1182"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Peth tystiolaeth (ond cyfyngedig): ymchwil; DWI ac ICC</a:t>
            </a:r>
            <a:endParaRPr lang="en-GB" sz="1182" kern="0" dirty="0">
              <a:solidFill>
                <a:prstClr val="black"/>
              </a:solidFill>
              <a:latin typeface="Ubuntu" panose="020B0504030602030204" pitchFamily="34" charset="0"/>
              <a:ea typeface="Calibri" panose="020F0502020204030204" pitchFamily="34" charset="0"/>
              <a:cs typeface="Times New Roman" panose="02020603050405020304" pitchFamily="18" charset="0"/>
            </a:endParaRPr>
          </a:p>
          <a:p>
            <a:pPr marL="155951" indent="-155951" defTabSz="415869">
              <a:lnSpc>
                <a:spcPct val="107000"/>
              </a:lnSpc>
              <a:spcAft>
                <a:spcPts val="364"/>
              </a:spcAft>
              <a:buFont typeface="Arial" panose="020B0604020202020204" pitchFamily="34" charset="0"/>
              <a:buChar char="•"/>
              <a:tabLst>
                <a:tab pos="207935" algn="l"/>
              </a:tabLst>
            </a:pPr>
            <a:r>
              <a:rPr lang="cy-GB" sz="1182"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Mae paramedrau arferol yn ddangosyddion halogiad</a:t>
            </a:r>
            <a:endParaRPr lang="en-GB" sz="1182" kern="0" dirty="0">
              <a:solidFill>
                <a:prstClr val="black"/>
              </a:solidFill>
              <a:latin typeface="Ubuntu" panose="020B0504030602030204" pitchFamily="34" charset="0"/>
              <a:ea typeface="Calibri" panose="020F0502020204030204" pitchFamily="34" charset="0"/>
              <a:cs typeface="Times New Roman" panose="02020603050405020304" pitchFamily="18" charset="0"/>
            </a:endParaRPr>
          </a:p>
          <a:p>
            <a:pPr marL="155951" indent="-155951" defTabSz="415869">
              <a:lnSpc>
                <a:spcPct val="107000"/>
              </a:lnSpc>
              <a:spcAft>
                <a:spcPts val="364"/>
              </a:spcAft>
              <a:buFont typeface="Arial" panose="020B0604020202020204" pitchFamily="34" charset="0"/>
              <a:buChar char="•"/>
              <a:tabLst>
                <a:tab pos="207935" algn="l"/>
              </a:tabLst>
            </a:pPr>
            <a:r>
              <a:rPr lang="cy-GB" sz="1182"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Canfod pathogenau (e.e. </a:t>
            </a:r>
            <a:r>
              <a:rPr lang="cy-GB" sz="1182" kern="0" dirty="0" err="1">
                <a:solidFill>
                  <a:prstClr val="black"/>
                </a:solidFill>
                <a:latin typeface="Ubuntu" panose="020B0504030602030204" pitchFamily="34" charset="0"/>
                <a:ea typeface="Calibri" panose="020F0502020204030204" pitchFamily="34" charset="0"/>
                <a:cs typeface="Times New Roman" panose="02020603050405020304" pitchFamily="18" charset="0"/>
              </a:rPr>
              <a:t>campy</a:t>
            </a:r>
            <a:r>
              <a:rPr lang="cy-GB" sz="1182"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 a </a:t>
            </a:r>
            <a:r>
              <a:rPr lang="cy-GB" sz="1182" kern="0" dirty="0" err="1">
                <a:solidFill>
                  <a:prstClr val="black"/>
                </a:solidFill>
                <a:latin typeface="Ubuntu" panose="020B0504030602030204" pitchFamily="34" charset="0"/>
                <a:ea typeface="Calibri" panose="020F0502020204030204" pitchFamily="34" charset="0"/>
                <a:cs typeface="Times New Roman" panose="02020603050405020304" pitchFamily="18" charset="0"/>
              </a:rPr>
              <a:t>crypto</a:t>
            </a:r>
            <a:r>
              <a:rPr lang="cy-GB" sz="1182"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 a salwch </a:t>
            </a:r>
            <a:r>
              <a:rPr lang="cy-GB" sz="1182" kern="0" dirty="0" err="1">
                <a:solidFill>
                  <a:prstClr val="black"/>
                </a:solidFill>
                <a:latin typeface="Ubuntu" panose="020B0504030602030204" pitchFamily="34" charset="0"/>
                <a:ea typeface="Calibri" panose="020F0502020204030204" pitchFamily="34" charset="0"/>
                <a:cs typeface="Times New Roman" panose="02020603050405020304" pitchFamily="18" charset="0"/>
              </a:rPr>
              <a:t>gastroberfeddol</a:t>
            </a:r>
            <a:r>
              <a:rPr lang="cy-GB" sz="1182"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 mewn astudiaethau arbennig</a:t>
            </a:r>
          </a:p>
          <a:p>
            <a:pPr marL="155951" indent="-155951" defTabSz="415869">
              <a:lnSpc>
                <a:spcPct val="107000"/>
              </a:lnSpc>
              <a:spcAft>
                <a:spcPts val="364"/>
              </a:spcAft>
              <a:buFont typeface="Arial" panose="020B0604020202020204" pitchFamily="34" charset="0"/>
              <a:buChar char="•"/>
              <a:tabLst>
                <a:tab pos="207935" algn="l"/>
              </a:tabLst>
            </a:pPr>
            <a:r>
              <a:rPr lang="cy-GB" sz="1182"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Effeithiau mewn ardaloedd gwledig </a:t>
            </a:r>
            <a:endParaRPr lang="en-GB" sz="1182" kern="0" dirty="0">
              <a:solidFill>
                <a:prstClr val="black"/>
              </a:solidFill>
              <a:latin typeface="Ubuntu" panose="020B0504030602030204" pitchFamily="34" charset="0"/>
              <a:ea typeface="Calibri" panose="020F0502020204030204" pitchFamily="34" charset="0"/>
              <a:cs typeface="Times New Roman" panose="02020603050405020304" pitchFamily="18" charset="0"/>
            </a:endParaRPr>
          </a:p>
          <a:p>
            <a:pPr defTabSz="415869" fontAlgn="base">
              <a:lnSpc>
                <a:spcPct val="90000"/>
              </a:lnSpc>
              <a:spcBef>
                <a:spcPct val="0"/>
              </a:spcBef>
              <a:spcAft>
                <a:spcPct val="0"/>
              </a:spcAft>
              <a:tabLst>
                <a:tab pos="1672863" algn="l"/>
              </a:tabLst>
              <a:defRPr/>
            </a:pPr>
            <a:endParaRPr lang="en-GB" sz="1182" b="1" kern="0" spc="-9" dirty="0">
              <a:solidFill>
                <a:prstClr val="black"/>
              </a:solidFill>
            </a:endParaRPr>
          </a:p>
          <a:p>
            <a:pPr defTabSz="415869" fontAlgn="base">
              <a:lnSpc>
                <a:spcPct val="90000"/>
              </a:lnSpc>
              <a:spcBef>
                <a:spcPct val="0"/>
              </a:spcBef>
              <a:spcAft>
                <a:spcPct val="0"/>
              </a:spcAft>
              <a:tabLst>
                <a:tab pos="1672863" algn="l"/>
              </a:tabLst>
              <a:defRPr/>
            </a:pPr>
            <a:endParaRPr lang="en-GB" sz="1182" b="1" kern="0" spc="-9" dirty="0">
              <a:solidFill>
                <a:prstClr val="black"/>
              </a:solidFill>
            </a:endParaRPr>
          </a:p>
          <a:p>
            <a:pPr marL="207935" indent="-207935" defTabSz="415869" fontAlgn="base">
              <a:lnSpc>
                <a:spcPct val="90000"/>
              </a:lnSpc>
              <a:spcBef>
                <a:spcPct val="0"/>
              </a:spcBef>
              <a:spcAft>
                <a:spcPct val="0"/>
              </a:spcAft>
              <a:buFont typeface="Arial" panose="020B0604020202020204" pitchFamily="34" charset="0"/>
              <a:buChar char="•"/>
              <a:tabLst>
                <a:tab pos="1672863" algn="l"/>
              </a:tabLst>
              <a:defRPr/>
            </a:pPr>
            <a:endParaRPr lang="en-GB" sz="1182" b="1" kern="0" spc="-9" dirty="0">
              <a:solidFill>
                <a:prstClr val="black"/>
              </a:solidFill>
            </a:endParaRPr>
          </a:p>
          <a:p>
            <a:pPr marL="207935" indent="-207935" defTabSz="415869" fontAlgn="base">
              <a:lnSpc>
                <a:spcPct val="90000"/>
              </a:lnSpc>
              <a:spcBef>
                <a:spcPct val="0"/>
              </a:spcBef>
              <a:spcAft>
                <a:spcPct val="0"/>
              </a:spcAft>
              <a:buFont typeface="Arial" panose="020B0604020202020204" pitchFamily="34" charset="0"/>
              <a:buChar char="•"/>
              <a:tabLst>
                <a:tab pos="1672863" algn="l"/>
              </a:tabLst>
              <a:defRPr/>
            </a:pPr>
            <a:endParaRPr lang="en-GB" sz="1182" b="1" kern="0" spc="-9" dirty="0">
              <a:solidFill>
                <a:prstClr val="black"/>
              </a:solidFill>
            </a:endParaRPr>
          </a:p>
          <a:p>
            <a:pPr marL="207935" indent="-207935" defTabSz="415869" fontAlgn="base">
              <a:lnSpc>
                <a:spcPct val="90000"/>
              </a:lnSpc>
              <a:spcBef>
                <a:spcPct val="0"/>
              </a:spcBef>
              <a:spcAft>
                <a:spcPct val="0"/>
              </a:spcAft>
              <a:buFont typeface="Arial" panose="020B0604020202020204" pitchFamily="34" charset="0"/>
              <a:buChar char="•"/>
              <a:tabLst>
                <a:tab pos="1672863" algn="l"/>
              </a:tabLst>
              <a:defRPr/>
            </a:pPr>
            <a:endParaRPr lang="en-GB" sz="1182" b="1" kern="0" spc="-9" dirty="0">
              <a:solidFill>
                <a:prstClr val="black"/>
              </a:solidFill>
            </a:endParaRPr>
          </a:p>
          <a:p>
            <a:pPr marL="207935" indent="-207935" defTabSz="415869" fontAlgn="base">
              <a:lnSpc>
                <a:spcPct val="90000"/>
              </a:lnSpc>
              <a:spcBef>
                <a:spcPct val="0"/>
              </a:spcBef>
              <a:spcAft>
                <a:spcPct val="0"/>
              </a:spcAft>
              <a:buFont typeface="Arial" panose="020B0604020202020204" pitchFamily="34" charset="0"/>
              <a:buChar char="•"/>
              <a:tabLst>
                <a:tab pos="1672863" algn="l"/>
              </a:tabLst>
              <a:defRPr/>
            </a:pPr>
            <a:endParaRPr lang="en-GB" sz="1182" b="1" kern="0" spc="-9" dirty="0">
              <a:solidFill>
                <a:prstClr val="black"/>
              </a:solidFill>
            </a:endParaRPr>
          </a:p>
          <a:p>
            <a:pPr marL="207935" indent="-207935" defTabSz="415869" fontAlgn="base">
              <a:lnSpc>
                <a:spcPct val="90000"/>
              </a:lnSpc>
              <a:spcBef>
                <a:spcPct val="0"/>
              </a:spcBef>
              <a:spcAft>
                <a:spcPct val="0"/>
              </a:spcAft>
              <a:buFont typeface="Arial" panose="020B0604020202020204" pitchFamily="34" charset="0"/>
              <a:buChar char="•"/>
              <a:tabLst>
                <a:tab pos="1672863" algn="l"/>
              </a:tabLst>
              <a:defRPr/>
            </a:pPr>
            <a:endParaRPr lang="en-GB" sz="1182" b="1" kern="0" spc="-9" dirty="0">
              <a:solidFill>
                <a:prstClr val="black"/>
              </a:solidFill>
            </a:endParaRPr>
          </a:p>
          <a:p>
            <a:pPr marL="207935" indent="-207935" defTabSz="415869" fontAlgn="base">
              <a:lnSpc>
                <a:spcPct val="90000"/>
              </a:lnSpc>
              <a:spcBef>
                <a:spcPct val="0"/>
              </a:spcBef>
              <a:spcAft>
                <a:spcPct val="0"/>
              </a:spcAft>
              <a:buFont typeface="Arial" panose="020B0604020202020204" pitchFamily="34" charset="0"/>
              <a:buChar char="•"/>
              <a:tabLst>
                <a:tab pos="1672863" algn="l"/>
              </a:tabLst>
              <a:defRPr/>
            </a:pPr>
            <a:endParaRPr lang="en-GB" sz="1182" b="1" kern="0" spc="-9" dirty="0">
              <a:solidFill>
                <a:prstClr val="black"/>
              </a:solidFill>
            </a:endParaRPr>
          </a:p>
          <a:p>
            <a:pPr marL="207935" indent="-207935" defTabSz="415869" fontAlgn="base">
              <a:lnSpc>
                <a:spcPct val="90000"/>
              </a:lnSpc>
              <a:spcBef>
                <a:spcPct val="0"/>
              </a:spcBef>
              <a:spcAft>
                <a:spcPct val="0"/>
              </a:spcAft>
              <a:buFont typeface="Arial" panose="020B0604020202020204" pitchFamily="34" charset="0"/>
              <a:buChar char="•"/>
              <a:tabLst>
                <a:tab pos="1672863" algn="l"/>
              </a:tabLst>
              <a:defRPr/>
            </a:pPr>
            <a:endParaRPr lang="en-GB" sz="1182" b="1" kern="0" spc="-9" dirty="0">
              <a:solidFill>
                <a:prstClr val="black"/>
              </a:solidFill>
            </a:endParaRPr>
          </a:p>
          <a:p>
            <a:pPr marL="207935" indent="-207935" defTabSz="415869" fontAlgn="base">
              <a:lnSpc>
                <a:spcPct val="90000"/>
              </a:lnSpc>
              <a:spcBef>
                <a:spcPct val="0"/>
              </a:spcBef>
              <a:spcAft>
                <a:spcPct val="0"/>
              </a:spcAft>
              <a:buFont typeface="Arial" panose="020B0604020202020204" pitchFamily="34" charset="0"/>
              <a:buChar char="•"/>
              <a:tabLst>
                <a:tab pos="1672863" algn="l"/>
              </a:tabLst>
              <a:defRPr/>
            </a:pPr>
            <a:endParaRPr lang="en-GB" sz="1182" b="1" kern="0" spc="-9" dirty="0">
              <a:solidFill>
                <a:prstClr val="black"/>
              </a:solidFill>
            </a:endParaRPr>
          </a:p>
          <a:p>
            <a:pPr marL="207935" indent="-207935" defTabSz="415869" fontAlgn="base">
              <a:lnSpc>
                <a:spcPct val="90000"/>
              </a:lnSpc>
              <a:spcBef>
                <a:spcPct val="0"/>
              </a:spcBef>
              <a:spcAft>
                <a:spcPct val="0"/>
              </a:spcAft>
              <a:buFont typeface="Arial" panose="020B0604020202020204" pitchFamily="34" charset="0"/>
              <a:buChar char="•"/>
              <a:tabLst>
                <a:tab pos="1672863" algn="l"/>
              </a:tabLst>
              <a:defRPr/>
            </a:pPr>
            <a:endParaRPr lang="en-GB" sz="1182" b="1" kern="0" spc="-9" dirty="0">
              <a:solidFill>
                <a:prstClr val="black"/>
              </a:solidFill>
            </a:endParaRPr>
          </a:p>
          <a:p>
            <a:pPr marL="207935" indent="-207935" defTabSz="415869" fontAlgn="base">
              <a:lnSpc>
                <a:spcPct val="90000"/>
              </a:lnSpc>
              <a:spcBef>
                <a:spcPct val="0"/>
              </a:spcBef>
              <a:spcAft>
                <a:spcPct val="0"/>
              </a:spcAft>
              <a:buFont typeface="Arial" panose="020B0604020202020204" pitchFamily="34" charset="0"/>
              <a:buChar char="•"/>
              <a:tabLst>
                <a:tab pos="1672863" algn="l"/>
              </a:tabLst>
              <a:defRPr/>
            </a:pPr>
            <a:endParaRPr lang="en-GB" sz="1182" b="1" kern="0" spc="-9" dirty="0">
              <a:solidFill>
                <a:prstClr val="black"/>
              </a:solidFill>
            </a:endParaRPr>
          </a:p>
          <a:p>
            <a:pPr marL="207935" indent="-207935" defTabSz="415869" fontAlgn="base">
              <a:lnSpc>
                <a:spcPct val="90000"/>
              </a:lnSpc>
              <a:spcBef>
                <a:spcPct val="0"/>
              </a:spcBef>
              <a:spcAft>
                <a:spcPct val="0"/>
              </a:spcAft>
              <a:buFont typeface="Arial" panose="020B0604020202020204" pitchFamily="34" charset="0"/>
              <a:buChar char="•"/>
              <a:tabLst>
                <a:tab pos="1672863" algn="l"/>
              </a:tabLst>
              <a:defRPr/>
            </a:pPr>
            <a:endParaRPr lang="en-GB" sz="1182" b="1" kern="0" spc="-9" dirty="0">
              <a:solidFill>
                <a:prstClr val="black"/>
              </a:solidFill>
            </a:endParaRPr>
          </a:p>
          <a:p>
            <a:pPr marL="207935" indent="-207935" defTabSz="415869" fontAlgn="base">
              <a:lnSpc>
                <a:spcPct val="90000"/>
              </a:lnSpc>
              <a:spcBef>
                <a:spcPct val="0"/>
              </a:spcBef>
              <a:spcAft>
                <a:spcPct val="0"/>
              </a:spcAft>
              <a:buFont typeface="Arial" panose="020B0604020202020204" pitchFamily="34" charset="0"/>
              <a:buChar char="•"/>
              <a:tabLst>
                <a:tab pos="1672863" algn="l"/>
              </a:tabLst>
              <a:defRPr/>
            </a:pPr>
            <a:endParaRPr lang="en-GB" sz="1182" b="1" kern="0" spc="-9" dirty="0">
              <a:solidFill>
                <a:prstClr val="black"/>
              </a:solidFill>
            </a:endParaRPr>
          </a:p>
          <a:p>
            <a:pPr marL="207935" indent="-207935" defTabSz="415869" fontAlgn="base">
              <a:lnSpc>
                <a:spcPct val="90000"/>
              </a:lnSpc>
              <a:spcBef>
                <a:spcPct val="0"/>
              </a:spcBef>
              <a:spcAft>
                <a:spcPct val="0"/>
              </a:spcAft>
              <a:buFont typeface="Arial" panose="020B0604020202020204" pitchFamily="34" charset="0"/>
              <a:buChar char="•"/>
              <a:tabLst>
                <a:tab pos="1672863" algn="l"/>
              </a:tabLst>
              <a:defRPr/>
            </a:pPr>
            <a:endParaRPr lang="en-GB" sz="1182" b="1" kern="0" spc="-9" dirty="0">
              <a:solidFill>
                <a:prstClr val="black"/>
              </a:solidFill>
            </a:endParaRPr>
          </a:p>
          <a:p>
            <a:pPr marL="207935" indent="-207935" defTabSz="415869" fontAlgn="base">
              <a:lnSpc>
                <a:spcPct val="90000"/>
              </a:lnSpc>
              <a:spcBef>
                <a:spcPct val="0"/>
              </a:spcBef>
              <a:spcAft>
                <a:spcPct val="0"/>
              </a:spcAft>
              <a:buFont typeface="Arial" panose="020B0604020202020204" pitchFamily="34" charset="0"/>
              <a:buChar char="•"/>
              <a:tabLst>
                <a:tab pos="1672863" algn="l"/>
              </a:tabLst>
              <a:defRPr/>
            </a:pPr>
            <a:endParaRPr lang="en-GB" sz="1182" b="1" kern="0" spc="-9" dirty="0">
              <a:solidFill>
                <a:prstClr val="black"/>
              </a:solidFill>
            </a:endParaRPr>
          </a:p>
          <a:p>
            <a:pPr marL="207935" indent="-207935" defTabSz="415869" fontAlgn="base">
              <a:lnSpc>
                <a:spcPct val="90000"/>
              </a:lnSpc>
              <a:spcBef>
                <a:spcPct val="0"/>
              </a:spcBef>
              <a:spcAft>
                <a:spcPct val="0"/>
              </a:spcAft>
              <a:buFont typeface="Arial" panose="020B0604020202020204" pitchFamily="34" charset="0"/>
              <a:buChar char="•"/>
              <a:tabLst>
                <a:tab pos="1672863" algn="l"/>
              </a:tabLst>
              <a:defRPr/>
            </a:pPr>
            <a:endParaRPr lang="en-GB" sz="1182" b="1" kern="0" spc="-9" dirty="0">
              <a:solidFill>
                <a:prstClr val="black"/>
              </a:solidFill>
            </a:endParaRPr>
          </a:p>
          <a:p>
            <a:pPr marL="207935" indent="-207935" defTabSz="415869" fontAlgn="base">
              <a:lnSpc>
                <a:spcPct val="90000"/>
              </a:lnSpc>
              <a:spcBef>
                <a:spcPct val="0"/>
              </a:spcBef>
              <a:spcAft>
                <a:spcPct val="0"/>
              </a:spcAft>
              <a:buFont typeface="Arial" panose="020B0604020202020204" pitchFamily="34" charset="0"/>
              <a:buChar char="•"/>
              <a:tabLst>
                <a:tab pos="1672863" algn="l"/>
              </a:tabLst>
              <a:defRPr/>
            </a:pPr>
            <a:endParaRPr lang="en-GB" sz="1182" b="1" kern="0" spc="-9" dirty="0">
              <a:solidFill>
                <a:prstClr val="black"/>
              </a:solidFill>
            </a:endParaRPr>
          </a:p>
          <a:p>
            <a:pPr marL="207935" indent="-207935" defTabSz="415869" fontAlgn="base">
              <a:lnSpc>
                <a:spcPct val="90000"/>
              </a:lnSpc>
              <a:spcBef>
                <a:spcPct val="0"/>
              </a:spcBef>
              <a:spcAft>
                <a:spcPct val="0"/>
              </a:spcAft>
              <a:buFont typeface="Arial" panose="020B0604020202020204" pitchFamily="34" charset="0"/>
              <a:buChar char="•"/>
              <a:tabLst>
                <a:tab pos="1672863" algn="l"/>
              </a:tabLst>
              <a:defRPr/>
            </a:pPr>
            <a:endParaRPr lang="en-GB" sz="1182" b="1" kern="0" spc="-9" dirty="0">
              <a:solidFill>
                <a:prstClr val="black"/>
              </a:solidFill>
            </a:endParaRPr>
          </a:p>
          <a:p>
            <a:pPr marL="207935" indent="-207935" defTabSz="415869" fontAlgn="base">
              <a:lnSpc>
                <a:spcPct val="90000"/>
              </a:lnSpc>
              <a:spcBef>
                <a:spcPct val="0"/>
              </a:spcBef>
              <a:spcAft>
                <a:spcPct val="0"/>
              </a:spcAft>
              <a:buFont typeface="Arial" panose="020B0604020202020204" pitchFamily="34" charset="0"/>
              <a:buChar char="•"/>
              <a:tabLst>
                <a:tab pos="1672863" algn="l"/>
              </a:tabLst>
              <a:defRPr/>
            </a:pPr>
            <a:endParaRPr lang="en-GB" sz="1182" b="1" kern="0" spc="-9" dirty="0">
              <a:solidFill>
                <a:prstClr val="black"/>
              </a:solidFill>
            </a:endParaRPr>
          </a:p>
          <a:p>
            <a:pPr marL="207935" indent="-207935" defTabSz="415869" fontAlgn="base">
              <a:lnSpc>
                <a:spcPct val="90000"/>
              </a:lnSpc>
              <a:spcBef>
                <a:spcPct val="0"/>
              </a:spcBef>
              <a:spcAft>
                <a:spcPct val="0"/>
              </a:spcAft>
              <a:buFont typeface="Arial" panose="020B0604020202020204" pitchFamily="34" charset="0"/>
              <a:buChar char="•"/>
              <a:tabLst>
                <a:tab pos="1672863" algn="l"/>
              </a:tabLst>
              <a:defRPr/>
            </a:pPr>
            <a:r>
              <a:rPr lang="en-GB" sz="1182" b="1" kern="0" spc="-9" dirty="0">
                <a:solidFill>
                  <a:prstClr val="black"/>
                </a:solidFill>
              </a:rPr>
              <a:t>XXXXX</a:t>
            </a:r>
          </a:p>
        </p:txBody>
      </p:sp>
      <p:sp>
        <p:nvSpPr>
          <p:cNvPr id="10" name="object 3">
            <a:extLst>
              <a:ext uri="{FF2B5EF4-FFF2-40B4-BE49-F238E27FC236}">
                <a16:creationId xmlns:a16="http://schemas.microsoft.com/office/drawing/2014/main" id="{4B901401-6197-B2E9-80F8-63CEFEB59220}"/>
              </a:ext>
            </a:extLst>
          </p:cNvPr>
          <p:cNvSpPr txBox="1">
            <a:spLocks/>
          </p:cNvSpPr>
          <p:nvPr/>
        </p:nvSpPr>
        <p:spPr>
          <a:xfrm>
            <a:off x="4704960" y="1294757"/>
            <a:ext cx="4356927" cy="3260604"/>
          </a:xfrm>
          <a:prstGeom prst="rect">
            <a:avLst/>
          </a:prstGeom>
        </p:spPr>
        <p:txBody>
          <a:bodyPr vert="horz" wrap="square" lIns="0" tIns="5487" rIns="0" bIns="0" rtlCol="0">
            <a:noAutofit/>
          </a:bodyPr>
          <a:lstStyle>
            <a:lvl1pPr marL="0">
              <a:defRPr sz="2350" b="0" i="0">
                <a:solidFill>
                  <a:srgbClr val="7F7F7F"/>
                </a:solidFill>
                <a:latin typeface="Ubuntu-Light"/>
                <a:ea typeface="+mn-ea"/>
                <a:cs typeface="Ubuntu-Light"/>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13711" marR="2310" indent="-207935" defTabSz="415869">
              <a:spcAft>
                <a:spcPts val="546"/>
              </a:spcAft>
              <a:buFont typeface="Arial" panose="020B0604020202020204" pitchFamily="34" charset="0"/>
              <a:buChar char="•"/>
            </a:pPr>
            <a:r>
              <a:rPr lang="en-GB" sz="1182" i="1" kern="0" spc="-9" dirty="0">
                <a:solidFill>
                  <a:prstClr val="black"/>
                </a:solidFill>
                <a:latin typeface="Ubuntu" panose="020B0504030602030204" pitchFamily="34" charset="0"/>
                <a:cs typeface="Tunga" panose="020B0502040204020203" pitchFamily="34" charset="0"/>
              </a:rPr>
              <a:t>Some (but limited) evidence: research; DWI and PHW</a:t>
            </a:r>
          </a:p>
          <a:p>
            <a:pPr marL="213711" marR="2310" indent="-207935" defTabSz="415869">
              <a:spcAft>
                <a:spcPts val="546"/>
              </a:spcAft>
              <a:buFont typeface="Arial" panose="020B0604020202020204" pitchFamily="34" charset="0"/>
              <a:buChar char="•"/>
            </a:pPr>
            <a:r>
              <a:rPr lang="en-GB" sz="1182" i="1" kern="0" spc="-9" dirty="0">
                <a:solidFill>
                  <a:prstClr val="black"/>
                </a:solidFill>
                <a:latin typeface="Ubuntu" panose="020B0504030602030204" pitchFamily="34" charset="0"/>
                <a:cs typeface="Tunga" panose="020B0502040204020203" pitchFamily="34" charset="0"/>
              </a:rPr>
              <a:t>Routine parameters are indicators of contamination</a:t>
            </a:r>
          </a:p>
          <a:p>
            <a:pPr marL="213711" marR="2310" indent="-207935" defTabSz="415869">
              <a:spcAft>
                <a:spcPts val="546"/>
              </a:spcAft>
              <a:buFont typeface="Arial" panose="020B0604020202020204" pitchFamily="34" charset="0"/>
              <a:buChar char="•"/>
            </a:pPr>
            <a:r>
              <a:rPr lang="en-GB" sz="1182" i="1" kern="0" spc="-9" dirty="0">
                <a:solidFill>
                  <a:prstClr val="black"/>
                </a:solidFill>
                <a:latin typeface="Ubuntu" panose="020B0504030602030204" pitchFamily="34" charset="0"/>
                <a:cs typeface="Tunga" panose="020B0502040204020203" pitchFamily="34" charset="0"/>
              </a:rPr>
              <a:t>Pathogen detection (e.g. campy and crypto) and GI illness in special studies</a:t>
            </a:r>
          </a:p>
          <a:p>
            <a:pPr marL="213711" marR="2310" indent="-207935" defTabSz="415869">
              <a:spcAft>
                <a:spcPts val="546"/>
              </a:spcAft>
              <a:buFont typeface="Arial" panose="020B0604020202020204" pitchFamily="34" charset="0"/>
              <a:buChar char="•"/>
            </a:pPr>
            <a:r>
              <a:rPr lang="en-GB" sz="1182" i="1" kern="0" spc="-9" dirty="0">
                <a:solidFill>
                  <a:prstClr val="black"/>
                </a:solidFill>
                <a:latin typeface="Ubuntu" panose="020B0504030602030204" pitchFamily="34" charset="0"/>
                <a:cs typeface="Tunga" panose="020B0502040204020203" pitchFamily="34" charset="0"/>
              </a:rPr>
              <a:t>Impacts in rural areas </a:t>
            </a:r>
          </a:p>
          <a:p>
            <a:pPr marL="213711" marR="2310" indent="-207935" defTabSz="415869">
              <a:spcAft>
                <a:spcPts val="546"/>
              </a:spcAft>
              <a:buFont typeface="Arial" panose="020B0604020202020204" pitchFamily="34" charset="0"/>
              <a:buChar char="•"/>
            </a:pPr>
            <a:endParaRPr lang="en-GB" sz="1182" b="1" kern="0" spc="-9" dirty="0">
              <a:solidFill>
                <a:prstClr val="black"/>
              </a:solidFill>
            </a:endParaRPr>
          </a:p>
          <a:p>
            <a:pPr marL="213711" marR="2310" indent="-207935" defTabSz="415869">
              <a:spcAft>
                <a:spcPts val="546"/>
              </a:spcAft>
              <a:buFont typeface="Arial" panose="020B0604020202020204" pitchFamily="34" charset="0"/>
              <a:buChar char="•"/>
            </a:pPr>
            <a:endParaRPr lang="en-GB" sz="1182" b="1" kern="0" spc="-9" dirty="0">
              <a:solidFill>
                <a:prstClr val="black"/>
              </a:solidFill>
            </a:endParaRPr>
          </a:p>
          <a:p>
            <a:pPr marL="213711" marR="2310" indent="-207935" defTabSz="415869">
              <a:spcAft>
                <a:spcPts val="546"/>
              </a:spcAft>
              <a:buFont typeface="Arial" panose="020B0604020202020204" pitchFamily="34" charset="0"/>
              <a:buChar char="•"/>
            </a:pPr>
            <a:endParaRPr lang="en-GB" sz="1069" kern="0" spc="-9" dirty="0">
              <a:solidFill>
                <a:prstClr val="black">
                  <a:lumMod val="50000"/>
                  <a:lumOff val="50000"/>
                </a:prstClr>
              </a:solidFill>
            </a:endParaRPr>
          </a:p>
        </p:txBody>
      </p:sp>
      <p:pic>
        <p:nvPicPr>
          <p:cNvPr id="12" name="Picture 11">
            <a:extLst>
              <a:ext uri="{FF2B5EF4-FFF2-40B4-BE49-F238E27FC236}">
                <a16:creationId xmlns:a16="http://schemas.microsoft.com/office/drawing/2014/main" id="{0BD0EEF5-D69B-849C-3577-A17FFFE5FDA4}"/>
              </a:ext>
            </a:extLst>
          </p:cNvPr>
          <p:cNvPicPr>
            <a:picLocks noChangeAspect="1"/>
          </p:cNvPicPr>
          <p:nvPr/>
        </p:nvPicPr>
        <p:blipFill rotWithShape="1">
          <a:blip r:embed="rId4"/>
          <a:srcRect t="2151" r="34949" b="71112"/>
          <a:stretch/>
        </p:blipFill>
        <p:spPr bwMode="auto">
          <a:xfrm>
            <a:off x="6677744" y="2294683"/>
            <a:ext cx="2172631" cy="654128"/>
          </a:xfrm>
          <a:prstGeom prst="rect">
            <a:avLst/>
          </a:prstGeom>
          <a:ln>
            <a:noFill/>
          </a:ln>
          <a:extLst>
            <a:ext uri="{53640926-AAD7-44D8-BBD7-CCE9431645EC}">
              <a14:shadowObscured xmlns:a14="http://schemas.microsoft.com/office/drawing/2010/main"/>
            </a:ext>
          </a:extLst>
        </p:spPr>
      </p:pic>
      <p:pic>
        <p:nvPicPr>
          <p:cNvPr id="6148" name="Picture 4" descr="image">
            <a:extLst>
              <a:ext uri="{FF2B5EF4-FFF2-40B4-BE49-F238E27FC236}">
                <a16:creationId xmlns:a16="http://schemas.microsoft.com/office/drawing/2014/main" id="{1EF51D43-DBCB-A016-1735-40001892D79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14382" y="2682505"/>
            <a:ext cx="2388011" cy="59822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a:extLst>
              <a:ext uri="{FF2B5EF4-FFF2-40B4-BE49-F238E27FC236}">
                <a16:creationId xmlns:a16="http://schemas.microsoft.com/office/drawing/2014/main" id="{9B8CF8AD-3D66-06DD-5B0E-63D7DAA96AC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1826" y="3395832"/>
            <a:ext cx="3054643" cy="1481827"/>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Connector 1">
            <a:extLst>
              <a:ext uri="{FF2B5EF4-FFF2-40B4-BE49-F238E27FC236}">
                <a16:creationId xmlns:a16="http://schemas.microsoft.com/office/drawing/2014/main" id="{B00635BF-F01A-FF9F-0B2F-705F388507E7}"/>
              </a:ext>
            </a:extLst>
          </p:cNvPr>
          <p:cNvCxnSpPr>
            <a:cxnSpLocks/>
          </p:cNvCxnSpPr>
          <p:nvPr/>
        </p:nvCxnSpPr>
        <p:spPr>
          <a:xfrm>
            <a:off x="4423979" y="729344"/>
            <a:ext cx="0" cy="382601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CCFD1E2-FB5D-A7A7-C74A-D7B28F7AAFFA}"/>
              </a:ext>
            </a:extLst>
          </p:cNvPr>
          <p:cNvSpPr txBox="1"/>
          <p:nvPr/>
        </p:nvSpPr>
        <p:spPr>
          <a:xfrm>
            <a:off x="3544719" y="3692313"/>
            <a:ext cx="667749" cy="344453"/>
          </a:xfrm>
          <a:prstGeom prst="rect">
            <a:avLst/>
          </a:prstGeom>
          <a:noFill/>
        </p:spPr>
        <p:txBody>
          <a:bodyPr wrap="square" rtlCol="0">
            <a:spAutoFit/>
          </a:bodyPr>
          <a:lstStyle/>
          <a:p>
            <a:pPr defTabSz="415869"/>
            <a:r>
              <a:rPr lang="en-GB" sz="819" kern="0" dirty="0">
                <a:solidFill>
                  <a:sysClr val="windowText" lastClr="000000"/>
                </a:solidFill>
                <a:latin typeface="Ubuntu" panose="020B0504030602030204" pitchFamily="34" charset="0"/>
              </a:rPr>
              <a:t>(DWI, 2023)</a:t>
            </a:r>
          </a:p>
        </p:txBody>
      </p:sp>
      <p:sp>
        <p:nvSpPr>
          <p:cNvPr id="11" name="TextBox 10">
            <a:extLst>
              <a:ext uri="{FF2B5EF4-FFF2-40B4-BE49-F238E27FC236}">
                <a16:creationId xmlns:a16="http://schemas.microsoft.com/office/drawing/2014/main" id="{D2922A84-6ACD-5175-55DA-02CCDD12023E}"/>
              </a:ext>
            </a:extLst>
          </p:cNvPr>
          <p:cNvSpPr txBox="1"/>
          <p:nvPr/>
        </p:nvSpPr>
        <p:spPr>
          <a:xfrm>
            <a:off x="8229069" y="3692313"/>
            <a:ext cx="690617" cy="344453"/>
          </a:xfrm>
          <a:prstGeom prst="rect">
            <a:avLst/>
          </a:prstGeom>
          <a:noFill/>
        </p:spPr>
        <p:txBody>
          <a:bodyPr wrap="square" rtlCol="0">
            <a:spAutoFit/>
          </a:bodyPr>
          <a:lstStyle/>
          <a:p>
            <a:pPr defTabSz="415869"/>
            <a:r>
              <a:rPr lang="en-GB" sz="819" kern="0" dirty="0">
                <a:solidFill>
                  <a:sysClr val="windowText" lastClr="000000"/>
                </a:solidFill>
                <a:latin typeface="Ubuntu" panose="020B0504030602030204" pitchFamily="34" charset="0"/>
              </a:rPr>
              <a:t>(DWI, 2023)</a:t>
            </a:r>
          </a:p>
        </p:txBody>
      </p:sp>
    </p:spTree>
    <p:extLst>
      <p:ext uri="{BB962C8B-B14F-4D97-AF65-F5344CB8AC3E}">
        <p14:creationId xmlns:p14="http://schemas.microsoft.com/office/powerpoint/2010/main" val="129161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3600" dirty="0" err="1"/>
              <a:t>Slido</a:t>
            </a:r>
            <a:r>
              <a:rPr lang="en-GB" sz="3600" dirty="0"/>
              <a:t> Questions/ Feedback</a:t>
            </a:r>
          </a:p>
        </p:txBody>
      </p:sp>
      <p:sp>
        <p:nvSpPr>
          <p:cNvPr id="3" name="Subtitle 2"/>
          <p:cNvSpPr>
            <a:spLocks noGrp="1"/>
          </p:cNvSpPr>
          <p:nvPr>
            <p:ph type="subTitle" idx="1"/>
          </p:nvPr>
        </p:nvSpPr>
        <p:spPr>
          <a:xfrm>
            <a:off x="467544" y="1914524"/>
            <a:ext cx="6400800" cy="2745457"/>
          </a:xfrm>
        </p:spPr>
        <p:txBody>
          <a:bodyPr>
            <a:normAutofit/>
          </a:bodyPr>
          <a:lstStyle/>
          <a:p>
            <a:r>
              <a:rPr lang="en-GB" dirty="0"/>
              <a:t>How to join the event</a:t>
            </a:r>
          </a:p>
          <a:p>
            <a:endParaRPr lang="en-GB" dirty="0"/>
          </a:p>
          <a:p>
            <a:pPr marL="457200" indent="-457200">
              <a:buAutoNum type="arabicPeriod"/>
            </a:pPr>
            <a:r>
              <a:rPr lang="en-GB" dirty="0"/>
              <a:t>Open a browser on any laptop, tablet or smartphone</a:t>
            </a:r>
          </a:p>
          <a:p>
            <a:pPr marL="457200" indent="-457200">
              <a:buAutoNum type="arabicPeriod"/>
            </a:pPr>
            <a:r>
              <a:rPr lang="en-GB" dirty="0"/>
              <a:t>Go to slido.com</a:t>
            </a:r>
          </a:p>
          <a:p>
            <a:pPr marL="457200" indent="-457200">
              <a:buAutoNum type="arabicPeriod"/>
            </a:pPr>
            <a:r>
              <a:rPr lang="en-GB" dirty="0"/>
              <a:t>Enter the event code #WHP2023</a:t>
            </a:r>
          </a:p>
        </p:txBody>
      </p:sp>
      <p:pic>
        <p:nvPicPr>
          <p:cNvPr id="4" name="Picture 3"/>
          <p:cNvPicPr>
            <a:picLocks noChangeAspect="1"/>
          </p:cNvPicPr>
          <p:nvPr/>
        </p:nvPicPr>
        <p:blipFill rotWithShape="1">
          <a:blip r:embed="rId2"/>
          <a:srcRect l="3404" t="1811"/>
          <a:stretch/>
        </p:blipFill>
        <p:spPr>
          <a:xfrm>
            <a:off x="6732240" y="987574"/>
            <a:ext cx="2043612" cy="3903898"/>
          </a:xfrm>
          <a:prstGeom prst="rect">
            <a:avLst/>
          </a:prstGeom>
        </p:spPr>
      </p:pic>
      <p:pic>
        <p:nvPicPr>
          <p:cNvPr id="5" name="Picture 4" descr="A qr code with a few black squares&#10;&#10;Description automatically generated">
            <a:extLst>
              <a:ext uri="{FF2B5EF4-FFF2-40B4-BE49-F238E27FC236}">
                <a16:creationId xmlns:a16="http://schemas.microsoft.com/office/drawing/2014/main" id="{4CEB590E-D038-C939-625C-E3AD1B7F06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1051" y="4083918"/>
            <a:ext cx="505989" cy="504056"/>
          </a:xfrm>
          <a:prstGeom prst="rect">
            <a:avLst/>
          </a:prstGeom>
        </p:spPr>
      </p:pic>
      <p:sp>
        <p:nvSpPr>
          <p:cNvPr id="6" name="TextBox 5">
            <a:extLst>
              <a:ext uri="{FF2B5EF4-FFF2-40B4-BE49-F238E27FC236}">
                <a16:creationId xmlns:a16="http://schemas.microsoft.com/office/drawing/2014/main" id="{D9A67A18-0398-A729-9871-F86CB2EBAC0B}"/>
              </a:ext>
            </a:extLst>
          </p:cNvPr>
          <p:cNvSpPr txBox="1"/>
          <p:nvPr/>
        </p:nvSpPr>
        <p:spPr>
          <a:xfrm>
            <a:off x="7308304" y="2931790"/>
            <a:ext cx="931640" cy="230832"/>
          </a:xfrm>
          <a:prstGeom prst="rect">
            <a:avLst/>
          </a:prstGeom>
          <a:solidFill>
            <a:schemeClr val="bg1">
              <a:lumMod val="95000"/>
            </a:schemeClr>
          </a:solidFill>
        </p:spPr>
        <p:txBody>
          <a:bodyPr wrap="square" rtlCol="0">
            <a:spAutoFit/>
          </a:bodyPr>
          <a:lstStyle/>
          <a:p>
            <a:pPr algn="ctr"/>
            <a:r>
              <a:rPr lang="en-GB" sz="900" dirty="0">
                <a:solidFill>
                  <a:srgbClr val="000510"/>
                </a:solidFill>
              </a:rPr>
              <a:t>9 Nov 2023</a:t>
            </a:r>
          </a:p>
        </p:txBody>
      </p:sp>
    </p:spTree>
    <p:extLst>
      <p:ext uri="{BB962C8B-B14F-4D97-AF65-F5344CB8AC3E}">
        <p14:creationId xmlns:p14="http://schemas.microsoft.com/office/powerpoint/2010/main" val="35849847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sldNum" sz="quarter" idx="7"/>
          </p:nvPr>
        </p:nvSpPr>
        <p:spPr>
          <a:xfrm>
            <a:off x="4025614" y="2149141"/>
            <a:ext cx="35728" cy="81929"/>
          </a:xfrm>
          <a:prstGeom prst="rect">
            <a:avLst/>
          </a:prstGeom>
        </p:spPr>
        <p:txBody>
          <a:bodyPr vert="horz" wrap="square" lIns="0" tIns="1444" rIns="0" bIns="0" rtlCol="0">
            <a:spAutoFit/>
          </a:bodyPr>
          <a:lstStyle/>
          <a:p>
            <a:pPr marL="17328" defTabSz="415869">
              <a:spcBef>
                <a:spcPts val="11"/>
              </a:spcBef>
            </a:pPr>
            <a:fld id="{81D60167-4931-47E6-BA6A-407CBD079E47}" type="slidenum">
              <a:rPr kern="0" dirty="0"/>
              <a:pPr marL="17328" defTabSz="415869">
                <a:spcBef>
                  <a:spcPts val="11"/>
                </a:spcBef>
              </a:pPr>
              <a:t>90</a:t>
            </a:fld>
            <a:endParaRPr kern="0"/>
          </a:p>
        </p:txBody>
      </p:sp>
      <p:sp>
        <p:nvSpPr>
          <p:cNvPr id="7" name="object 2">
            <a:extLst>
              <a:ext uri="{FF2B5EF4-FFF2-40B4-BE49-F238E27FC236}">
                <a16:creationId xmlns:a16="http://schemas.microsoft.com/office/drawing/2014/main" id="{FA60BF91-F368-96BB-0C02-C9EF4200F9E1}"/>
              </a:ext>
            </a:extLst>
          </p:cNvPr>
          <p:cNvSpPr txBox="1">
            <a:spLocks/>
          </p:cNvSpPr>
          <p:nvPr/>
        </p:nvSpPr>
        <p:spPr>
          <a:xfrm>
            <a:off x="388586" y="621977"/>
            <a:ext cx="3524235" cy="1622797"/>
          </a:xfrm>
          <a:prstGeom prst="rect">
            <a:avLst/>
          </a:prstGeom>
        </p:spPr>
        <p:txBody>
          <a:bodyPr vert="horz" wrap="square" lIns="0" tIns="7220" rIns="0" bIns="0" rtlCol="0">
            <a:spAutoFit/>
          </a:bodyPr>
          <a:lstStyle>
            <a:lvl1pPr>
              <a:defRPr sz="6000" b="1" i="0">
                <a:solidFill>
                  <a:srgbClr val="315083"/>
                </a:solidFill>
                <a:latin typeface="Ubuntu"/>
                <a:ea typeface="+mj-ea"/>
                <a:cs typeface="Ubuntu"/>
              </a:defRPr>
            </a:lvl1pPr>
          </a:lstStyle>
          <a:p>
            <a:pPr marL="5776" defTabSz="415869">
              <a:spcBef>
                <a:spcPts val="57"/>
              </a:spcBef>
            </a:pPr>
            <a:r>
              <a:rPr lang="cy-GB" sz="2001" kern="0" dirty="0">
                <a:latin typeface="Ubuntu" panose="020B0504030602030204" pitchFamily="34" charset="0"/>
                <a:ea typeface="Calibri" panose="020F0502020204030204" pitchFamily="34" charset="0"/>
                <a:cs typeface="Times New Roman" panose="02020603050405020304" pitchFamily="18" charset="0"/>
              </a:rPr>
              <a:t>Canfyddiadau hyd yn hyn ar halogiad cemegol…. rhagarweiniol</a:t>
            </a:r>
            <a:r>
              <a:rPr lang="cy-GB" sz="819" i="1" kern="0" dirty="0">
                <a:latin typeface="Calibri" panose="020F0502020204030204" pitchFamily="34" charset="0"/>
                <a:ea typeface="Calibri" panose="020F0502020204030204" pitchFamily="34" charset="0"/>
                <a:cs typeface="Times New Roman" panose="02020603050405020304" pitchFamily="18" charset="0"/>
              </a:rPr>
              <a:t>	</a:t>
            </a:r>
            <a:endParaRPr lang="en-GB" sz="819" kern="0" dirty="0">
              <a:latin typeface="Calibri" panose="020F0502020204030204" pitchFamily="34" charset="0"/>
              <a:ea typeface="Calibri" panose="020F0502020204030204" pitchFamily="34" charset="0"/>
              <a:cs typeface="Times New Roman" panose="02020603050405020304" pitchFamily="18" charset="0"/>
            </a:endParaRPr>
          </a:p>
          <a:p>
            <a:pPr marL="5776" defTabSz="415869">
              <a:spcBef>
                <a:spcPts val="57"/>
              </a:spcBef>
            </a:pPr>
            <a:br>
              <a:rPr lang="en-GB" sz="2729" kern="0" spc="-9" dirty="0"/>
            </a:br>
            <a:r>
              <a:rPr lang="en-GB" sz="1683" b="0" kern="0" spc="-5" dirty="0">
                <a:solidFill>
                  <a:srgbClr val="F43882"/>
                </a:solidFill>
                <a:latin typeface="Ubuntu-Light"/>
                <a:cs typeface="Ubuntu-Light"/>
              </a:rPr>
              <a:t>								</a:t>
            </a:r>
            <a:endParaRPr lang="en-GB" sz="1683" kern="0" dirty="0">
              <a:latin typeface="Ubuntu-Light"/>
              <a:cs typeface="Ubuntu-Light"/>
            </a:endParaRPr>
          </a:p>
        </p:txBody>
      </p:sp>
      <p:sp>
        <p:nvSpPr>
          <p:cNvPr id="8" name="object 2">
            <a:extLst>
              <a:ext uri="{FF2B5EF4-FFF2-40B4-BE49-F238E27FC236}">
                <a16:creationId xmlns:a16="http://schemas.microsoft.com/office/drawing/2014/main" id="{7591227C-DE9C-3284-B32B-E9123078AB90}"/>
              </a:ext>
            </a:extLst>
          </p:cNvPr>
          <p:cNvSpPr txBox="1">
            <a:spLocks noGrp="1"/>
          </p:cNvSpPr>
          <p:nvPr>
            <p:ph type="title" idx="4294967295"/>
          </p:nvPr>
        </p:nvSpPr>
        <p:spPr>
          <a:xfrm>
            <a:off x="4845219" y="725865"/>
            <a:ext cx="4220293" cy="882082"/>
          </a:xfrm>
          <a:prstGeom prst="rect">
            <a:avLst/>
          </a:prstGeom>
          <a:noFill/>
          <a:ln>
            <a:noFill/>
            <a:prstDash/>
          </a:ln>
          <a:effectLst/>
        </p:spPr>
        <p:txBody>
          <a:bodyPr rot="0" spcFirstLastPara="0" vertOverflow="overflow" horzOverflow="overflow" vert="horz" wrap="square" lIns="0" tIns="7220" rIns="0" bIns="0" numCol="1" spcCol="0" rtlCol="0" fromWordArt="0" anchor="t" anchorCtr="0" forceAA="0" compatLnSpc="1">
            <a:prstTxWarp prst="textNoShape">
              <a:avLst/>
            </a:prstTxWarp>
            <a:spAutoFit/>
          </a:bodyPr>
          <a:lstStyle>
            <a:lvl1pPr>
              <a:defRPr sz="6000" b="1" i="0">
                <a:solidFill>
                  <a:srgbClr val="315083"/>
                </a:solidFill>
                <a:latin typeface="Ubuntu"/>
                <a:ea typeface="+mj-ea"/>
                <a:cs typeface="Ubuntu"/>
              </a:defRPr>
            </a:lvl1pPr>
          </a:lstStyle>
          <a:p>
            <a:pPr marL="5776" algn="l" defTabSz="415869">
              <a:spcBef>
                <a:spcPts val="57"/>
              </a:spcBef>
              <a:defRPr/>
            </a:pPr>
            <a:r>
              <a:rPr lang="en-GB" sz="2001" i="1" dirty="0"/>
              <a:t>Findings so far on chemical contamination….preliminary</a:t>
            </a:r>
            <a:r>
              <a:rPr lang="en-GB" sz="2001" b="0" spc="-5" dirty="0">
                <a:solidFill>
                  <a:srgbClr val="F43882"/>
                </a:solidFill>
                <a:latin typeface="Ubuntu-Light"/>
                <a:cs typeface="Ubuntu-Light"/>
              </a:rPr>
              <a:t>		</a:t>
            </a:r>
            <a:r>
              <a:rPr lang="en-GB" sz="1683" b="0" spc="-5" dirty="0">
                <a:solidFill>
                  <a:srgbClr val="F43882"/>
                </a:solidFill>
                <a:latin typeface="Ubuntu-Light"/>
                <a:cs typeface="Ubuntu-Light"/>
              </a:rPr>
              <a:t>					</a:t>
            </a:r>
            <a:endParaRPr lang="en-GB" sz="1683" dirty="0">
              <a:latin typeface="Ubuntu-Light"/>
              <a:cs typeface="Ubuntu-Light"/>
            </a:endParaRPr>
          </a:p>
        </p:txBody>
      </p:sp>
      <p:sp>
        <p:nvSpPr>
          <p:cNvPr id="9" name="object 3">
            <a:extLst>
              <a:ext uri="{FF2B5EF4-FFF2-40B4-BE49-F238E27FC236}">
                <a16:creationId xmlns:a16="http://schemas.microsoft.com/office/drawing/2014/main" id="{3400873F-24B9-FAD8-50C5-CDC55F3C0756}"/>
              </a:ext>
            </a:extLst>
          </p:cNvPr>
          <p:cNvSpPr txBox="1">
            <a:spLocks/>
          </p:cNvSpPr>
          <p:nvPr/>
        </p:nvSpPr>
        <p:spPr>
          <a:xfrm>
            <a:off x="365790" y="1608012"/>
            <a:ext cx="3899045" cy="2802881"/>
          </a:xfrm>
          <a:prstGeom prst="rect">
            <a:avLst/>
          </a:prstGeom>
        </p:spPr>
        <p:txBody>
          <a:bodyPr vert="horz" wrap="square" lIns="0" tIns="5487" rIns="0" bIns="0" rtlCol="0">
            <a:noAutofit/>
          </a:bodyPr>
          <a:lstStyle>
            <a:lvl1pPr marL="0">
              <a:defRPr sz="2350" b="0" i="0">
                <a:solidFill>
                  <a:srgbClr val="7F7F7F"/>
                </a:solidFill>
                <a:latin typeface="Ubuntu-Light"/>
                <a:ea typeface="+mn-ea"/>
                <a:cs typeface="Ubuntu-Light"/>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55951" indent="-155951" defTabSz="415869">
              <a:lnSpc>
                <a:spcPct val="107000"/>
              </a:lnSpc>
              <a:spcAft>
                <a:spcPts val="364"/>
              </a:spcAft>
              <a:buFont typeface="Arial" panose="020B0604020202020204" pitchFamily="34" charset="0"/>
              <a:buChar char="•"/>
              <a:tabLst>
                <a:tab pos="207935" algn="l"/>
              </a:tabLst>
            </a:pPr>
            <a:r>
              <a:rPr lang="cy-GB" sz="1273"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Tystiolaeth gyfyngedig iawn: ymchwil; Cofnodion DWI ac ICC</a:t>
            </a:r>
            <a:endParaRPr lang="en-GB" sz="1273" kern="0" dirty="0">
              <a:solidFill>
                <a:prstClr val="black"/>
              </a:solidFill>
              <a:latin typeface="Ubuntu" panose="020B0504030602030204" pitchFamily="34" charset="0"/>
              <a:ea typeface="Calibri" panose="020F0502020204030204" pitchFamily="34" charset="0"/>
              <a:cs typeface="Times New Roman" panose="02020603050405020304" pitchFamily="18" charset="0"/>
            </a:endParaRPr>
          </a:p>
          <a:p>
            <a:pPr marL="155951" indent="-155951" defTabSz="415869">
              <a:lnSpc>
                <a:spcPct val="107000"/>
              </a:lnSpc>
              <a:spcAft>
                <a:spcPts val="364"/>
              </a:spcAft>
              <a:buFont typeface="Arial" panose="020B0604020202020204" pitchFamily="34" charset="0"/>
              <a:buChar char="•"/>
              <a:tabLst>
                <a:tab pos="207935" algn="l"/>
              </a:tabLst>
            </a:pPr>
            <a:r>
              <a:rPr lang="cy-GB" sz="1273"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Halogiad (e.e. alwminiwm a manganîs)</a:t>
            </a:r>
          </a:p>
          <a:p>
            <a:pPr marL="155951" indent="-155951" defTabSz="415869">
              <a:lnSpc>
                <a:spcPct val="107000"/>
              </a:lnSpc>
              <a:spcAft>
                <a:spcPts val="364"/>
              </a:spcAft>
              <a:buFont typeface="Arial" panose="020B0604020202020204" pitchFamily="34" charset="0"/>
              <a:buChar char="•"/>
              <a:tabLst>
                <a:tab pos="207935" algn="l"/>
              </a:tabLst>
            </a:pPr>
            <a:endParaRPr lang="cy-GB" sz="1273" kern="0" dirty="0">
              <a:solidFill>
                <a:prstClr val="black"/>
              </a:solidFill>
              <a:latin typeface="Ubuntu" panose="020B0504030602030204" pitchFamily="34" charset="0"/>
              <a:ea typeface="Calibri" panose="020F0502020204030204" pitchFamily="34" charset="0"/>
              <a:cs typeface="Times New Roman" panose="02020603050405020304" pitchFamily="18" charset="0"/>
            </a:endParaRPr>
          </a:p>
          <a:p>
            <a:pPr marL="155951" indent="-155951" defTabSz="415869">
              <a:lnSpc>
                <a:spcPct val="107000"/>
              </a:lnSpc>
              <a:spcAft>
                <a:spcPts val="364"/>
              </a:spcAft>
              <a:buFont typeface="Arial" panose="020B0604020202020204" pitchFamily="34" charset="0"/>
              <a:buChar char="•"/>
              <a:tabLst>
                <a:tab pos="207935" algn="l"/>
              </a:tabLst>
            </a:pPr>
            <a:endParaRPr lang="cy-GB" sz="1273" kern="0" dirty="0">
              <a:solidFill>
                <a:prstClr val="black"/>
              </a:solidFill>
              <a:latin typeface="Ubuntu" panose="020B0504030602030204" pitchFamily="34" charset="0"/>
              <a:ea typeface="Calibri" panose="020F0502020204030204" pitchFamily="34" charset="0"/>
              <a:cs typeface="Times New Roman" panose="02020603050405020304" pitchFamily="18" charset="0"/>
            </a:endParaRPr>
          </a:p>
          <a:p>
            <a:pPr marL="155951" indent="-155951" defTabSz="415869">
              <a:lnSpc>
                <a:spcPct val="107000"/>
              </a:lnSpc>
              <a:spcAft>
                <a:spcPts val="364"/>
              </a:spcAft>
              <a:buFont typeface="Arial" panose="020B0604020202020204" pitchFamily="34" charset="0"/>
              <a:buChar char="•"/>
              <a:tabLst>
                <a:tab pos="207935" algn="l"/>
              </a:tabLst>
            </a:pPr>
            <a:endParaRPr lang="cy-GB" sz="1273" kern="0" dirty="0">
              <a:solidFill>
                <a:prstClr val="black"/>
              </a:solidFill>
              <a:latin typeface="Ubuntu" panose="020B0504030602030204" pitchFamily="34" charset="0"/>
              <a:ea typeface="Calibri" panose="020F0502020204030204" pitchFamily="34" charset="0"/>
              <a:cs typeface="Times New Roman" panose="02020603050405020304" pitchFamily="18" charset="0"/>
            </a:endParaRPr>
          </a:p>
          <a:p>
            <a:pPr marL="155951" indent="-155951" defTabSz="415869">
              <a:lnSpc>
                <a:spcPct val="107000"/>
              </a:lnSpc>
              <a:spcAft>
                <a:spcPts val="364"/>
              </a:spcAft>
              <a:buFont typeface="Arial" panose="020B0604020202020204" pitchFamily="34" charset="0"/>
              <a:buChar char="•"/>
              <a:tabLst>
                <a:tab pos="207935" algn="l"/>
              </a:tabLst>
            </a:pPr>
            <a:endParaRPr lang="cy-GB" sz="1273" kern="0" dirty="0">
              <a:solidFill>
                <a:prstClr val="black"/>
              </a:solidFill>
              <a:latin typeface="Ubuntu" panose="020B0504030602030204" pitchFamily="34" charset="0"/>
              <a:ea typeface="Calibri" panose="020F0502020204030204" pitchFamily="34" charset="0"/>
              <a:cs typeface="Times New Roman" panose="02020603050405020304" pitchFamily="18" charset="0"/>
            </a:endParaRPr>
          </a:p>
          <a:p>
            <a:pPr marL="155951" indent="-155951" defTabSz="415869">
              <a:lnSpc>
                <a:spcPct val="107000"/>
              </a:lnSpc>
              <a:spcAft>
                <a:spcPts val="364"/>
              </a:spcAft>
              <a:buFont typeface="Arial" panose="020B0604020202020204" pitchFamily="34" charset="0"/>
              <a:buChar char="•"/>
              <a:tabLst>
                <a:tab pos="207935" algn="l"/>
              </a:tabLst>
            </a:pPr>
            <a:endParaRPr lang="cy-GB" sz="1273" kern="0" dirty="0">
              <a:solidFill>
                <a:prstClr val="black"/>
              </a:solidFill>
              <a:latin typeface="Ubuntu" panose="020B0504030602030204" pitchFamily="34" charset="0"/>
              <a:ea typeface="Calibri" panose="020F0502020204030204" pitchFamily="34" charset="0"/>
              <a:cs typeface="Times New Roman" panose="02020603050405020304" pitchFamily="18" charset="0"/>
            </a:endParaRPr>
          </a:p>
          <a:p>
            <a:pPr marL="155951" indent="-155951" defTabSz="415869">
              <a:lnSpc>
                <a:spcPct val="107000"/>
              </a:lnSpc>
              <a:spcAft>
                <a:spcPts val="364"/>
              </a:spcAft>
              <a:buFont typeface="Arial" panose="020B0604020202020204" pitchFamily="34" charset="0"/>
              <a:buChar char="•"/>
              <a:tabLst>
                <a:tab pos="207935" algn="l"/>
              </a:tabLst>
            </a:pPr>
            <a:endParaRPr lang="cy-GB" sz="1273" kern="0" dirty="0">
              <a:solidFill>
                <a:prstClr val="black"/>
              </a:solidFill>
              <a:latin typeface="Ubuntu" panose="020B0504030602030204" pitchFamily="34" charset="0"/>
              <a:ea typeface="Calibri" panose="020F0502020204030204" pitchFamily="34" charset="0"/>
              <a:cs typeface="Times New Roman" panose="02020603050405020304" pitchFamily="18" charset="0"/>
            </a:endParaRPr>
          </a:p>
          <a:p>
            <a:pPr marL="155951" indent="-155951" defTabSz="415869">
              <a:lnSpc>
                <a:spcPct val="107000"/>
              </a:lnSpc>
              <a:spcAft>
                <a:spcPts val="364"/>
              </a:spcAft>
              <a:buFont typeface="Arial" panose="020B0604020202020204" pitchFamily="34" charset="0"/>
              <a:buChar char="•"/>
              <a:tabLst>
                <a:tab pos="207935" algn="l"/>
              </a:tabLst>
            </a:pPr>
            <a:endParaRPr lang="cy-GB" sz="1273" kern="0" dirty="0">
              <a:solidFill>
                <a:prstClr val="black"/>
              </a:solidFill>
              <a:latin typeface="Ubuntu" panose="020B0504030602030204" pitchFamily="34" charset="0"/>
              <a:ea typeface="Calibri" panose="020F0502020204030204" pitchFamily="34" charset="0"/>
              <a:cs typeface="Times New Roman" panose="02020603050405020304" pitchFamily="18" charset="0"/>
            </a:endParaRPr>
          </a:p>
          <a:p>
            <a:pPr defTabSz="415869">
              <a:lnSpc>
                <a:spcPct val="107000"/>
              </a:lnSpc>
              <a:spcAft>
                <a:spcPts val="364"/>
              </a:spcAft>
              <a:tabLst>
                <a:tab pos="207935" algn="l"/>
              </a:tabLst>
            </a:pPr>
            <a:endParaRPr lang="en-GB" sz="1273" kern="0" dirty="0">
              <a:solidFill>
                <a:prstClr val="black"/>
              </a:solidFill>
              <a:latin typeface="Ubuntu" panose="020B0504030602030204" pitchFamily="34" charset="0"/>
              <a:ea typeface="Calibri" panose="020F0502020204030204" pitchFamily="34" charset="0"/>
              <a:cs typeface="Times New Roman" panose="02020603050405020304" pitchFamily="18" charset="0"/>
            </a:endParaRPr>
          </a:p>
          <a:p>
            <a:pPr marL="155951" indent="-155951" defTabSz="415869">
              <a:lnSpc>
                <a:spcPct val="107000"/>
              </a:lnSpc>
              <a:spcAft>
                <a:spcPts val="364"/>
              </a:spcAft>
              <a:buFont typeface="Arial" panose="020B0604020202020204" pitchFamily="34" charset="0"/>
              <a:buChar char="•"/>
              <a:tabLst>
                <a:tab pos="207935" algn="l"/>
              </a:tabLst>
            </a:pPr>
            <a:r>
              <a:rPr lang="cy-GB" sz="1273"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Effeithiau hysbys dod i gysylltiad â chemegau</a:t>
            </a:r>
            <a:endParaRPr lang="en-GB" sz="1273" kern="0" dirty="0">
              <a:solidFill>
                <a:prstClr val="black"/>
              </a:solidFill>
              <a:latin typeface="Ubuntu" panose="020B0504030602030204" pitchFamily="34" charset="0"/>
              <a:ea typeface="Calibri" panose="020F0502020204030204" pitchFamily="34" charset="0"/>
              <a:cs typeface="Times New Roman" panose="02020603050405020304" pitchFamily="18" charset="0"/>
            </a:endParaRPr>
          </a:p>
          <a:p>
            <a:pPr defTabSz="415869" fontAlgn="base">
              <a:lnSpc>
                <a:spcPct val="90000"/>
              </a:lnSpc>
              <a:spcBef>
                <a:spcPct val="0"/>
              </a:spcBef>
              <a:spcAft>
                <a:spcPct val="0"/>
              </a:spcAft>
              <a:tabLst>
                <a:tab pos="1672863" algn="l"/>
              </a:tabLst>
              <a:defRPr/>
            </a:pPr>
            <a:endParaRPr lang="en-GB" sz="1182" kern="0" spc="-9" dirty="0">
              <a:solidFill>
                <a:prstClr val="black">
                  <a:lumMod val="50000"/>
                  <a:lumOff val="50000"/>
                </a:prstClr>
              </a:solidFill>
            </a:endParaRPr>
          </a:p>
        </p:txBody>
      </p:sp>
      <p:sp>
        <p:nvSpPr>
          <p:cNvPr id="10" name="object 3">
            <a:extLst>
              <a:ext uri="{FF2B5EF4-FFF2-40B4-BE49-F238E27FC236}">
                <a16:creationId xmlns:a16="http://schemas.microsoft.com/office/drawing/2014/main" id="{4B901401-6197-B2E9-80F8-63CEFEB59220}"/>
              </a:ext>
            </a:extLst>
          </p:cNvPr>
          <p:cNvSpPr txBox="1">
            <a:spLocks/>
          </p:cNvSpPr>
          <p:nvPr/>
        </p:nvSpPr>
        <p:spPr>
          <a:xfrm>
            <a:off x="4822419" y="1359420"/>
            <a:ext cx="4243090" cy="3058215"/>
          </a:xfrm>
          <a:prstGeom prst="rect">
            <a:avLst/>
          </a:prstGeom>
        </p:spPr>
        <p:txBody>
          <a:bodyPr vert="horz" wrap="square" lIns="0" tIns="5487" rIns="0" bIns="0" rtlCol="0">
            <a:noAutofit/>
          </a:bodyPr>
          <a:lstStyle>
            <a:lvl1pPr marL="0">
              <a:defRPr sz="2350" b="0" i="0">
                <a:solidFill>
                  <a:srgbClr val="7F7F7F"/>
                </a:solidFill>
                <a:latin typeface="Ubuntu-Light"/>
                <a:ea typeface="+mn-ea"/>
                <a:cs typeface="Ubuntu-Light"/>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415869" fontAlgn="base">
              <a:lnSpc>
                <a:spcPct val="90000"/>
              </a:lnSpc>
              <a:spcBef>
                <a:spcPct val="0"/>
              </a:spcBef>
              <a:spcAft>
                <a:spcPct val="0"/>
              </a:spcAft>
              <a:tabLst>
                <a:tab pos="1672863" algn="l"/>
              </a:tabLst>
              <a:defRPr/>
            </a:pPr>
            <a:r>
              <a:rPr lang="en-GB" sz="1273" spc="-5" dirty="0">
                <a:solidFill>
                  <a:srgbClr val="F43882"/>
                </a:solidFill>
                <a:latin typeface="Ubuntu" panose="020B0504030602030204" pitchFamily="34" charset="0"/>
                <a:cs typeface="+mj-cs"/>
              </a:rPr>
              <a:t>		</a:t>
            </a:r>
          </a:p>
          <a:p>
            <a:pPr marL="213711" marR="2310" indent="-207935" defTabSz="415869">
              <a:spcAft>
                <a:spcPts val="546"/>
              </a:spcAft>
              <a:buFont typeface="Arial" panose="020B0604020202020204" pitchFamily="34" charset="0"/>
              <a:buChar char="•"/>
            </a:pPr>
            <a:r>
              <a:rPr lang="en-GB" sz="1273" i="1" kern="0" spc="-9" dirty="0">
                <a:solidFill>
                  <a:prstClr val="black"/>
                </a:solidFill>
                <a:latin typeface="Ubuntu" panose="020B0504030602030204" pitchFamily="34" charset="0"/>
              </a:rPr>
              <a:t>Very limited evidence: research; DWI and PHW records</a:t>
            </a:r>
          </a:p>
          <a:p>
            <a:pPr marL="213711" marR="2310" indent="-207935" defTabSz="415869">
              <a:spcAft>
                <a:spcPts val="546"/>
              </a:spcAft>
              <a:buFont typeface="Arial" panose="020B0604020202020204" pitchFamily="34" charset="0"/>
              <a:buChar char="•"/>
            </a:pPr>
            <a:r>
              <a:rPr lang="en-GB" sz="1273" i="1" kern="0" spc="-9" dirty="0">
                <a:solidFill>
                  <a:prstClr val="black"/>
                </a:solidFill>
                <a:latin typeface="Ubuntu" panose="020B0504030602030204" pitchFamily="34" charset="0"/>
              </a:rPr>
              <a:t>Contamination (e.g. aluminium and manganese)</a:t>
            </a:r>
          </a:p>
          <a:p>
            <a:pPr marL="213711" marR="2310" indent="-207935" defTabSz="415869">
              <a:spcAft>
                <a:spcPts val="546"/>
              </a:spcAft>
              <a:buFont typeface="Arial" panose="020B0604020202020204" pitchFamily="34" charset="0"/>
              <a:buChar char="•"/>
            </a:pPr>
            <a:endParaRPr lang="en-GB" sz="1273" kern="0" spc="-9" dirty="0">
              <a:solidFill>
                <a:prstClr val="black"/>
              </a:solidFill>
              <a:latin typeface="Ubuntu" panose="020B0504030602030204" pitchFamily="34" charset="0"/>
            </a:endParaRPr>
          </a:p>
          <a:p>
            <a:pPr marL="213711" marR="2310" indent="-207935" defTabSz="415869">
              <a:spcAft>
                <a:spcPts val="546"/>
              </a:spcAft>
              <a:buFont typeface="Arial" panose="020B0604020202020204" pitchFamily="34" charset="0"/>
              <a:buChar char="•"/>
            </a:pPr>
            <a:endParaRPr lang="en-GB" sz="1273" kern="0" spc="-9" dirty="0">
              <a:solidFill>
                <a:prstClr val="black"/>
              </a:solidFill>
              <a:latin typeface="Ubuntu" panose="020B0504030602030204" pitchFamily="34" charset="0"/>
            </a:endParaRPr>
          </a:p>
          <a:p>
            <a:pPr marL="213711" marR="2310" indent="-207935" defTabSz="415869">
              <a:spcAft>
                <a:spcPts val="546"/>
              </a:spcAft>
              <a:buFont typeface="Arial" panose="020B0604020202020204" pitchFamily="34" charset="0"/>
              <a:buChar char="•"/>
            </a:pPr>
            <a:endParaRPr lang="en-GB" sz="1273" kern="0" spc="-9" dirty="0">
              <a:solidFill>
                <a:prstClr val="black"/>
              </a:solidFill>
              <a:latin typeface="Ubuntu" panose="020B0504030602030204" pitchFamily="34" charset="0"/>
            </a:endParaRPr>
          </a:p>
          <a:p>
            <a:pPr marL="213711" marR="2310" indent="-207935" defTabSz="415869">
              <a:spcAft>
                <a:spcPts val="546"/>
              </a:spcAft>
              <a:buFont typeface="Arial" panose="020B0604020202020204" pitchFamily="34" charset="0"/>
              <a:buChar char="•"/>
            </a:pPr>
            <a:endParaRPr lang="en-GB" sz="1273" kern="0" spc="-9" dirty="0">
              <a:solidFill>
                <a:prstClr val="black"/>
              </a:solidFill>
              <a:latin typeface="Ubuntu" panose="020B0504030602030204" pitchFamily="34" charset="0"/>
            </a:endParaRPr>
          </a:p>
          <a:p>
            <a:pPr marL="213711" marR="2310" indent="-207935" defTabSz="415869">
              <a:spcAft>
                <a:spcPts val="546"/>
              </a:spcAft>
              <a:buFont typeface="Arial" panose="020B0604020202020204" pitchFamily="34" charset="0"/>
              <a:buChar char="•"/>
            </a:pPr>
            <a:endParaRPr lang="en-GB" sz="1273" kern="0" spc="-9" dirty="0">
              <a:solidFill>
                <a:prstClr val="black"/>
              </a:solidFill>
              <a:latin typeface="Ubuntu" panose="020B0504030602030204" pitchFamily="34" charset="0"/>
            </a:endParaRPr>
          </a:p>
          <a:p>
            <a:pPr marL="213711" marR="2310" indent="-207935" defTabSz="415869">
              <a:spcAft>
                <a:spcPts val="546"/>
              </a:spcAft>
              <a:buFont typeface="Arial" panose="020B0604020202020204" pitchFamily="34" charset="0"/>
              <a:buChar char="•"/>
            </a:pPr>
            <a:endParaRPr lang="en-GB" sz="1273" kern="0" spc="-9" dirty="0">
              <a:solidFill>
                <a:prstClr val="black"/>
              </a:solidFill>
              <a:latin typeface="Ubuntu" panose="020B0504030602030204" pitchFamily="34" charset="0"/>
            </a:endParaRPr>
          </a:p>
          <a:p>
            <a:pPr marL="213711" marR="2310" indent="-207935" defTabSz="415869">
              <a:spcAft>
                <a:spcPts val="546"/>
              </a:spcAft>
              <a:buFont typeface="Arial" panose="020B0604020202020204" pitchFamily="34" charset="0"/>
              <a:buChar char="•"/>
            </a:pPr>
            <a:endParaRPr lang="en-GB" sz="1273" kern="0" spc="-9" dirty="0">
              <a:solidFill>
                <a:prstClr val="black"/>
              </a:solidFill>
              <a:latin typeface="Ubuntu" panose="020B0504030602030204" pitchFamily="34" charset="0"/>
            </a:endParaRPr>
          </a:p>
          <a:p>
            <a:pPr marL="213711" marR="2310" indent="-207935" defTabSz="415869">
              <a:spcAft>
                <a:spcPts val="546"/>
              </a:spcAft>
              <a:buFont typeface="Arial" panose="020B0604020202020204" pitchFamily="34" charset="0"/>
              <a:buChar char="•"/>
            </a:pPr>
            <a:endParaRPr lang="en-GB" sz="1273" kern="0" spc="-9" dirty="0">
              <a:solidFill>
                <a:prstClr val="black"/>
              </a:solidFill>
              <a:latin typeface="Ubuntu" panose="020B0504030602030204" pitchFamily="34" charset="0"/>
            </a:endParaRPr>
          </a:p>
          <a:p>
            <a:pPr marL="213711" marR="2310" indent="-207935" defTabSz="415869">
              <a:spcAft>
                <a:spcPts val="546"/>
              </a:spcAft>
              <a:buFont typeface="Arial" panose="020B0604020202020204" pitchFamily="34" charset="0"/>
              <a:buChar char="•"/>
            </a:pPr>
            <a:r>
              <a:rPr lang="en-GB" sz="1273" i="1" kern="0" spc="-9" dirty="0">
                <a:solidFill>
                  <a:prstClr val="black"/>
                </a:solidFill>
                <a:latin typeface="Ubuntu" panose="020B0504030602030204" pitchFamily="34" charset="0"/>
              </a:rPr>
              <a:t>Known impacts of chemical exposure</a:t>
            </a:r>
          </a:p>
          <a:p>
            <a:pPr marL="5776" marR="2310" defTabSz="415869">
              <a:spcAft>
                <a:spcPts val="546"/>
              </a:spcAft>
            </a:pPr>
            <a:endParaRPr lang="en-GB" sz="1182" b="1" kern="0" spc="-9" dirty="0">
              <a:solidFill>
                <a:prstClr val="black"/>
              </a:solidFill>
            </a:endParaRPr>
          </a:p>
          <a:p>
            <a:pPr marL="213711" marR="2310" indent="-207935" defTabSz="415869">
              <a:spcAft>
                <a:spcPts val="546"/>
              </a:spcAft>
              <a:buFont typeface="Arial" panose="020B0604020202020204" pitchFamily="34" charset="0"/>
              <a:buChar char="•"/>
            </a:pPr>
            <a:endParaRPr lang="en-GB" sz="1182" b="1" kern="0" spc="-9" dirty="0">
              <a:solidFill>
                <a:prstClr val="black"/>
              </a:solidFill>
            </a:endParaRPr>
          </a:p>
          <a:p>
            <a:pPr marL="213711" marR="2310" indent="-207935" defTabSz="415869">
              <a:spcAft>
                <a:spcPts val="546"/>
              </a:spcAft>
              <a:buFont typeface="Arial" panose="020B0604020202020204" pitchFamily="34" charset="0"/>
              <a:buChar char="•"/>
            </a:pPr>
            <a:endParaRPr lang="en-GB" sz="1182" b="1" kern="0" spc="-9" dirty="0">
              <a:solidFill>
                <a:prstClr val="black"/>
              </a:solidFill>
            </a:endParaRPr>
          </a:p>
          <a:p>
            <a:pPr marL="5776" marR="2310" defTabSz="415869">
              <a:spcAft>
                <a:spcPts val="546"/>
              </a:spcAft>
            </a:pPr>
            <a:endParaRPr lang="en-GB" sz="1182" b="1" kern="0" spc="-9" dirty="0">
              <a:solidFill>
                <a:prstClr val="black"/>
              </a:solidFill>
            </a:endParaRPr>
          </a:p>
          <a:p>
            <a:pPr marL="5776" marR="2310" defTabSz="415869">
              <a:spcAft>
                <a:spcPts val="546"/>
              </a:spcAft>
            </a:pPr>
            <a:endParaRPr lang="en-GB" sz="1182" b="1" kern="0" spc="-9" dirty="0">
              <a:solidFill>
                <a:prstClr val="black"/>
              </a:solidFill>
            </a:endParaRPr>
          </a:p>
          <a:p>
            <a:pPr marL="5776" marR="2310" defTabSz="415869">
              <a:spcAft>
                <a:spcPts val="546"/>
              </a:spcAft>
            </a:pPr>
            <a:endParaRPr lang="en-GB" sz="1182" b="1" kern="0" spc="-9" dirty="0">
              <a:solidFill>
                <a:prstClr val="black"/>
              </a:solidFill>
            </a:endParaRPr>
          </a:p>
          <a:p>
            <a:pPr marL="213711" marR="2310" indent="-207935" defTabSz="415869">
              <a:spcAft>
                <a:spcPts val="546"/>
              </a:spcAft>
              <a:buFont typeface="Arial" panose="020B0604020202020204" pitchFamily="34" charset="0"/>
              <a:buChar char="•"/>
            </a:pPr>
            <a:endParaRPr lang="en-GB" sz="1182" b="1" kern="0" spc="-9" dirty="0">
              <a:solidFill>
                <a:prstClr val="black"/>
              </a:solidFill>
            </a:endParaRPr>
          </a:p>
          <a:p>
            <a:pPr marL="5776" marR="2310" defTabSz="415869">
              <a:spcAft>
                <a:spcPts val="546"/>
              </a:spcAft>
            </a:pPr>
            <a:endParaRPr lang="en-GB" sz="1182" b="1" kern="0" spc="-9" dirty="0">
              <a:solidFill>
                <a:prstClr val="black"/>
              </a:solidFill>
            </a:endParaRPr>
          </a:p>
          <a:p>
            <a:pPr marL="213711" marR="2310" indent="-207935" defTabSz="415869">
              <a:spcAft>
                <a:spcPts val="546"/>
              </a:spcAft>
              <a:buFont typeface="Arial" panose="020B0604020202020204" pitchFamily="34" charset="0"/>
              <a:buChar char="•"/>
            </a:pPr>
            <a:endParaRPr lang="en-GB" sz="1182" b="1" kern="0" spc="-9" dirty="0">
              <a:solidFill>
                <a:prstClr val="black"/>
              </a:solidFill>
            </a:endParaRPr>
          </a:p>
          <a:p>
            <a:pPr marL="213711" marR="2310" indent="-207935" defTabSz="415869">
              <a:spcAft>
                <a:spcPts val="546"/>
              </a:spcAft>
              <a:buFont typeface="Arial" panose="020B0604020202020204" pitchFamily="34" charset="0"/>
              <a:buChar char="•"/>
            </a:pPr>
            <a:endParaRPr lang="en-GB" sz="1069" kern="0" spc="-9" dirty="0">
              <a:solidFill>
                <a:prstClr val="black">
                  <a:lumMod val="50000"/>
                  <a:lumOff val="50000"/>
                </a:prstClr>
              </a:solidFill>
            </a:endParaRPr>
          </a:p>
        </p:txBody>
      </p:sp>
      <p:pic>
        <p:nvPicPr>
          <p:cNvPr id="14" name="Picture 13">
            <a:extLst>
              <a:ext uri="{FF2B5EF4-FFF2-40B4-BE49-F238E27FC236}">
                <a16:creationId xmlns:a16="http://schemas.microsoft.com/office/drawing/2014/main" id="{BC13CF05-BC9F-D021-4B35-0A0231B7010D}"/>
              </a:ext>
            </a:extLst>
          </p:cNvPr>
          <p:cNvPicPr>
            <a:picLocks noChangeAspect="1"/>
          </p:cNvPicPr>
          <p:nvPr/>
        </p:nvPicPr>
        <p:blipFill rotWithShape="1">
          <a:blip r:embed="rId3"/>
          <a:srcRect l="606" t="29822" r="32875"/>
          <a:stretch/>
        </p:blipFill>
        <p:spPr bwMode="auto">
          <a:xfrm>
            <a:off x="5832723" y="2094930"/>
            <a:ext cx="2675202" cy="2067371"/>
          </a:xfrm>
          <a:prstGeom prst="rect">
            <a:avLst/>
          </a:prstGeom>
          <a:ln>
            <a:noFill/>
          </a:ln>
          <a:extLst>
            <a:ext uri="{53640926-AAD7-44D8-BBD7-CCE9431645EC}">
              <a14:shadowObscured xmlns:a14="http://schemas.microsoft.com/office/drawing/2010/main"/>
            </a:ext>
          </a:extLst>
        </p:spPr>
      </p:pic>
      <p:pic>
        <p:nvPicPr>
          <p:cNvPr id="1029" name="Picture 5" descr="image">
            <a:extLst>
              <a:ext uri="{FF2B5EF4-FFF2-40B4-BE49-F238E27FC236}">
                <a16:creationId xmlns:a16="http://schemas.microsoft.com/office/drawing/2014/main" id="{FB59E432-6C26-47E6-4D88-67F0C81C21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1398" y="2308212"/>
            <a:ext cx="2913437" cy="2011511"/>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Connector 1">
            <a:extLst>
              <a:ext uri="{FF2B5EF4-FFF2-40B4-BE49-F238E27FC236}">
                <a16:creationId xmlns:a16="http://schemas.microsoft.com/office/drawing/2014/main" id="{EC919B93-7422-013C-02F5-12EB6AA0FDD9}"/>
              </a:ext>
            </a:extLst>
          </p:cNvPr>
          <p:cNvCxnSpPr>
            <a:cxnSpLocks/>
          </p:cNvCxnSpPr>
          <p:nvPr/>
        </p:nvCxnSpPr>
        <p:spPr>
          <a:xfrm>
            <a:off x="4572000" y="846166"/>
            <a:ext cx="0" cy="368481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A558C55-0FC8-0383-C468-A4E241C0567A}"/>
              </a:ext>
            </a:extLst>
          </p:cNvPr>
          <p:cNvSpPr txBox="1"/>
          <p:nvPr/>
        </p:nvSpPr>
        <p:spPr>
          <a:xfrm>
            <a:off x="5033050" y="3009453"/>
            <a:ext cx="674464" cy="344453"/>
          </a:xfrm>
          <a:prstGeom prst="rect">
            <a:avLst/>
          </a:prstGeom>
          <a:noFill/>
        </p:spPr>
        <p:txBody>
          <a:bodyPr wrap="square" rtlCol="0">
            <a:spAutoFit/>
          </a:bodyPr>
          <a:lstStyle/>
          <a:p>
            <a:pPr defTabSz="415869"/>
            <a:r>
              <a:rPr lang="en-GB" sz="819" kern="0" dirty="0">
                <a:solidFill>
                  <a:sysClr val="windowText" lastClr="000000"/>
                </a:solidFill>
                <a:latin typeface="Ubuntu" panose="020B0504030602030204" pitchFamily="34" charset="0"/>
              </a:rPr>
              <a:t>(DWI, 2023)</a:t>
            </a:r>
          </a:p>
        </p:txBody>
      </p:sp>
      <p:sp>
        <p:nvSpPr>
          <p:cNvPr id="4" name="TextBox 3">
            <a:extLst>
              <a:ext uri="{FF2B5EF4-FFF2-40B4-BE49-F238E27FC236}">
                <a16:creationId xmlns:a16="http://schemas.microsoft.com/office/drawing/2014/main" id="{46E7E937-3890-E26C-C514-8956E545A14D}"/>
              </a:ext>
            </a:extLst>
          </p:cNvPr>
          <p:cNvSpPr txBox="1"/>
          <p:nvPr/>
        </p:nvSpPr>
        <p:spPr>
          <a:xfrm>
            <a:off x="528969" y="3009453"/>
            <a:ext cx="697220" cy="344453"/>
          </a:xfrm>
          <a:prstGeom prst="rect">
            <a:avLst/>
          </a:prstGeom>
          <a:noFill/>
        </p:spPr>
        <p:txBody>
          <a:bodyPr wrap="square" rtlCol="0">
            <a:spAutoFit/>
          </a:bodyPr>
          <a:lstStyle/>
          <a:p>
            <a:pPr defTabSz="415869"/>
            <a:r>
              <a:rPr lang="en-GB" sz="819" kern="0" dirty="0">
                <a:solidFill>
                  <a:sysClr val="windowText" lastClr="000000"/>
                </a:solidFill>
                <a:latin typeface="Ubuntu" panose="020B0504030602030204" pitchFamily="34" charset="0"/>
              </a:rPr>
              <a:t>(DWI, 2023)</a:t>
            </a:r>
          </a:p>
        </p:txBody>
      </p:sp>
    </p:spTree>
    <p:extLst>
      <p:ext uri="{BB962C8B-B14F-4D97-AF65-F5344CB8AC3E}">
        <p14:creationId xmlns:p14="http://schemas.microsoft.com/office/powerpoint/2010/main" val="39232629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sldNum" sz="quarter" idx="7"/>
          </p:nvPr>
        </p:nvSpPr>
        <p:spPr>
          <a:xfrm>
            <a:off x="4025614" y="2149140"/>
            <a:ext cx="35728" cy="162400"/>
          </a:xfrm>
          <a:prstGeom prst="rect">
            <a:avLst/>
          </a:prstGeom>
        </p:spPr>
        <p:txBody>
          <a:bodyPr vert="horz" wrap="square" lIns="0" tIns="1444" rIns="0" bIns="0" rtlCol="0">
            <a:spAutoFit/>
          </a:bodyPr>
          <a:lstStyle/>
          <a:p>
            <a:pPr marL="17328" defTabSz="415869">
              <a:spcBef>
                <a:spcPts val="11"/>
              </a:spcBef>
            </a:pPr>
            <a:fld id="{81D60167-4931-47E6-BA6A-407CBD079E47}" type="slidenum">
              <a:rPr kern="0" dirty="0"/>
              <a:pPr marL="17328" defTabSz="415869">
                <a:spcBef>
                  <a:spcPts val="11"/>
                </a:spcBef>
              </a:pPr>
              <a:t>91</a:t>
            </a:fld>
            <a:endParaRPr kern="0"/>
          </a:p>
        </p:txBody>
      </p:sp>
      <p:sp>
        <p:nvSpPr>
          <p:cNvPr id="7" name="object 2">
            <a:extLst>
              <a:ext uri="{FF2B5EF4-FFF2-40B4-BE49-F238E27FC236}">
                <a16:creationId xmlns:a16="http://schemas.microsoft.com/office/drawing/2014/main" id="{FA60BF91-F368-96BB-0C02-C9EF4200F9E1}"/>
              </a:ext>
            </a:extLst>
          </p:cNvPr>
          <p:cNvSpPr txBox="1">
            <a:spLocks/>
          </p:cNvSpPr>
          <p:nvPr/>
        </p:nvSpPr>
        <p:spPr>
          <a:xfrm>
            <a:off x="351707" y="840098"/>
            <a:ext cx="4082208" cy="882082"/>
          </a:xfrm>
          <a:prstGeom prst="rect">
            <a:avLst/>
          </a:prstGeom>
        </p:spPr>
        <p:txBody>
          <a:bodyPr vert="horz" wrap="square" lIns="0" tIns="7220" rIns="0" bIns="0" rtlCol="0">
            <a:spAutoFit/>
          </a:bodyPr>
          <a:lstStyle>
            <a:lvl1pPr>
              <a:defRPr sz="6000" b="1" i="0">
                <a:solidFill>
                  <a:srgbClr val="315083"/>
                </a:solidFill>
                <a:latin typeface="Ubuntu"/>
                <a:ea typeface="+mj-ea"/>
                <a:cs typeface="Ubuntu"/>
              </a:defRPr>
            </a:lvl1pPr>
          </a:lstStyle>
          <a:p>
            <a:pPr marL="5776" defTabSz="415869">
              <a:spcBef>
                <a:spcPts val="57"/>
              </a:spcBef>
            </a:pPr>
            <a:r>
              <a:rPr lang="en-GB" sz="2001" kern="0" spc="-9" dirty="0">
                <a:latin typeface="Ubuntu" panose="020B0504030602030204" pitchFamily="34" charset="0"/>
                <a:ea typeface="Calibri" panose="020F0502020204030204" pitchFamily="34" charset="0"/>
                <a:cs typeface="Times New Roman" panose="02020603050405020304" pitchFamily="18" charset="0"/>
              </a:rPr>
              <a:t>C</a:t>
            </a:r>
            <a:r>
              <a:rPr lang="cy-GB" sz="2001" kern="0" dirty="0" err="1">
                <a:latin typeface="Ubuntu" panose="020B0504030602030204" pitchFamily="34" charset="0"/>
                <a:ea typeface="Calibri" panose="020F0502020204030204" pitchFamily="34" charset="0"/>
                <a:cs typeface="Times New Roman" panose="02020603050405020304" pitchFamily="18" charset="0"/>
              </a:rPr>
              <a:t>anfyddiadau</a:t>
            </a:r>
            <a:r>
              <a:rPr lang="cy-GB" sz="2001" kern="0" dirty="0">
                <a:latin typeface="Ubuntu" panose="020B0504030602030204" pitchFamily="34" charset="0"/>
                <a:ea typeface="Calibri" panose="020F0502020204030204" pitchFamily="34" charset="0"/>
                <a:cs typeface="Times New Roman" panose="02020603050405020304" pitchFamily="18" charset="0"/>
              </a:rPr>
              <a:t> hyd yn hyn ar newid hinsawdd….rhagarweiniol</a:t>
            </a:r>
            <a:br>
              <a:rPr lang="en-GB" sz="2729" kern="0" spc="-9" dirty="0"/>
            </a:br>
            <a:r>
              <a:rPr lang="en-GB" sz="1683" b="0" kern="0" spc="-5" dirty="0">
                <a:solidFill>
                  <a:srgbClr val="F43882"/>
                </a:solidFill>
                <a:latin typeface="Ubuntu-Light"/>
                <a:cs typeface="Ubuntu-Light"/>
              </a:rPr>
              <a:t>								</a:t>
            </a:r>
            <a:endParaRPr lang="en-GB" sz="1683" kern="0" dirty="0">
              <a:latin typeface="Ubuntu-Light"/>
              <a:cs typeface="Ubuntu-Light"/>
            </a:endParaRPr>
          </a:p>
        </p:txBody>
      </p:sp>
      <p:sp>
        <p:nvSpPr>
          <p:cNvPr id="8" name="object 2">
            <a:extLst>
              <a:ext uri="{FF2B5EF4-FFF2-40B4-BE49-F238E27FC236}">
                <a16:creationId xmlns:a16="http://schemas.microsoft.com/office/drawing/2014/main" id="{7591227C-DE9C-3284-B32B-E9123078AB90}"/>
              </a:ext>
            </a:extLst>
          </p:cNvPr>
          <p:cNvSpPr txBox="1">
            <a:spLocks noGrp="1"/>
          </p:cNvSpPr>
          <p:nvPr>
            <p:ph type="title" idx="4294967295"/>
          </p:nvPr>
        </p:nvSpPr>
        <p:spPr>
          <a:xfrm>
            <a:off x="4901778" y="840098"/>
            <a:ext cx="3604477" cy="882082"/>
          </a:xfrm>
          <a:prstGeom prst="rect">
            <a:avLst/>
          </a:prstGeom>
          <a:noFill/>
          <a:ln>
            <a:noFill/>
            <a:prstDash/>
          </a:ln>
          <a:effectLst/>
        </p:spPr>
        <p:txBody>
          <a:bodyPr rot="0" spcFirstLastPara="0" vertOverflow="overflow" horzOverflow="overflow" vert="horz" wrap="square" lIns="0" tIns="7220" rIns="0" bIns="0" numCol="1" spcCol="0" rtlCol="0" fromWordArt="0" anchor="t" anchorCtr="0" forceAA="0" compatLnSpc="1">
            <a:prstTxWarp prst="textNoShape">
              <a:avLst/>
            </a:prstTxWarp>
            <a:spAutoFit/>
          </a:bodyPr>
          <a:lstStyle>
            <a:lvl1pPr>
              <a:defRPr sz="6000" b="1" i="0">
                <a:solidFill>
                  <a:srgbClr val="315083"/>
                </a:solidFill>
                <a:latin typeface="Ubuntu"/>
                <a:ea typeface="+mj-ea"/>
                <a:cs typeface="Ubuntu"/>
              </a:defRPr>
            </a:lvl1pPr>
          </a:lstStyle>
          <a:p>
            <a:pPr marL="5776" algn="l" defTabSz="415869">
              <a:spcBef>
                <a:spcPts val="57"/>
              </a:spcBef>
              <a:defRPr/>
            </a:pPr>
            <a:r>
              <a:rPr lang="en-GB" sz="2001" dirty="0"/>
              <a:t>Findings so far on climate change….</a:t>
            </a:r>
            <a:r>
              <a:rPr lang="en-GB" sz="2001" i="1" dirty="0"/>
              <a:t>preliminary</a:t>
            </a:r>
            <a:r>
              <a:rPr lang="en-GB" sz="2001" b="0" spc="-5" dirty="0">
                <a:solidFill>
                  <a:srgbClr val="F43882"/>
                </a:solidFill>
                <a:latin typeface="Ubuntu-Light"/>
                <a:cs typeface="Ubuntu-Light"/>
              </a:rPr>
              <a:t>		</a:t>
            </a:r>
            <a:r>
              <a:rPr lang="en-GB" sz="1683" b="0" spc="-5" dirty="0">
                <a:solidFill>
                  <a:srgbClr val="F43882"/>
                </a:solidFill>
                <a:latin typeface="Ubuntu-Light"/>
                <a:cs typeface="Ubuntu-Light"/>
              </a:rPr>
              <a:t>					</a:t>
            </a:r>
            <a:endParaRPr lang="en-GB" sz="1683" dirty="0">
              <a:latin typeface="Ubuntu-Light"/>
              <a:cs typeface="Ubuntu-Light"/>
            </a:endParaRPr>
          </a:p>
        </p:txBody>
      </p:sp>
      <p:sp>
        <p:nvSpPr>
          <p:cNvPr id="9" name="object 3">
            <a:extLst>
              <a:ext uri="{FF2B5EF4-FFF2-40B4-BE49-F238E27FC236}">
                <a16:creationId xmlns:a16="http://schemas.microsoft.com/office/drawing/2014/main" id="{3400873F-24B9-FAD8-50C5-CDC55F3C0756}"/>
              </a:ext>
            </a:extLst>
          </p:cNvPr>
          <p:cNvSpPr txBox="1">
            <a:spLocks/>
          </p:cNvSpPr>
          <p:nvPr/>
        </p:nvSpPr>
        <p:spPr>
          <a:xfrm>
            <a:off x="463004" y="1577928"/>
            <a:ext cx="3899045" cy="2802881"/>
          </a:xfrm>
          <a:prstGeom prst="rect">
            <a:avLst/>
          </a:prstGeom>
        </p:spPr>
        <p:txBody>
          <a:bodyPr vert="horz" wrap="square" lIns="0" tIns="5487" rIns="0" bIns="0" rtlCol="0">
            <a:noAutofit/>
          </a:bodyPr>
          <a:lstStyle>
            <a:lvl1pPr marL="0">
              <a:defRPr sz="2350" b="0" i="0">
                <a:solidFill>
                  <a:srgbClr val="7F7F7F"/>
                </a:solidFill>
                <a:latin typeface="Ubuntu-Light"/>
                <a:ea typeface="+mn-ea"/>
                <a:cs typeface="Ubuntu-Light"/>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415869">
              <a:lnSpc>
                <a:spcPct val="107000"/>
              </a:lnSpc>
              <a:spcAft>
                <a:spcPts val="364"/>
              </a:spcAft>
            </a:pPr>
            <a:r>
              <a:rPr lang="cy-GB" sz="1455" i="1"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	</a:t>
            </a:r>
            <a:endParaRPr lang="en-GB" sz="1455" kern="0" dirty="0">
              <a:solidFill>
                <a:prstClr val="black"/>
              </a:solidFill>
              <a:latin typeface="Ubuntu" panose="020B0504030602030204" pitchFamily="34" charset="0"/>
              <a:ea typeface="Calibri" panose="020F0502020204030204" pitchFamily="34" charset="0"/>
              <a:cs typeface="Times New Roman" panose="02020603050405020304" pitchFamily="18" charset="0"/>
            </a:endParaRPr>
          </a:p>
          <a:p>
            <a:pPr marL="155951" indent="-155951" defTabSz="415869">
              <a:lnSpc>
                <a:spcPct val="107000"/>
              </a:lnSpc>
              <a:spcAft>
                <a:spcPts val="364"/>
              </a:spcAft>
              <a:buFont typeface="Arial" panose="020B0604020202020204" pitchFamily="34" charset="0"/>
              <a:buChar char="•"/>
              <a:tabLst>
                <a:tab pos="207935" algn="l"/>
              </a:tabLst>
            </a:pPr>
            <a:r>
              <a:rPr lang="cy-GB" sz="1455"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Ychydig iawn o dystiolaeth sydd ar gael</a:t>
            </a:r>
          </a:p>
          <a:p>
            <a:pPr marL="155951" indent="-155951" defTabSz="415869">
              <a:lnSpc>
                <a:spcPct val="107000"/>
              </a:lnSpc>
              <a:spcAft>
                <a:spcPts val="364"/>
              </a:spcAft>
              <a:buFont typeface="Arial" panose="020B0604020202020204" pitchFamily="34" charset="0"/>
              <a:buChar char="•"/>
              <a:tabLst>
                <a:tab pos="207935" algn="l"/>
              </a:tabLst>
            </a:pPr>
            <a:endParaRPr lang="en-GB" sz="1455" kern="0" dirty="0">
              <a:solidFill>
                <a:prstClr val="black"/>
              </a:solidFill>
              <a:latin typeface="Ubuntu" panose="020B0504030602030204" pitchFamily="34" charset="0"/>
              <a:ea typeface="Calibri" panose="020F0502020204030204" pitchFamily="34" charset="0"/>
              <a:cs typeface="Times New Roman" panose="02020603050405020304" pitchFamily="18" charset="0"/>
            </a:endParaRPr>
          </a:p>
          <a:p>
            <a:pPr marL="155951" indent="-155951" defTabSz="415869">
              <a:lnSpc>
                <a:spcPct val="107000"/>
              </a:lnSpc>
              <a:spcAft>
                <a:spcPts val="364"/>
              </a:spcAft>
              <a:buFont typeface="Arial" panose="020B0604020202020204" pitchFamily="34" charset="0"/>
              <a:buChar char="•"/>
              <a:tabLst>
                <a:tab pos="207935" algn="l"/>
              </a:tabLst>
            </a:pPr>
            <a:r>
              <a:rPr lang="cy-GB" sz="1455"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Digwyddiadau glaw trwm:</a:t>
            </a:r>
            <a:endParaRPr lang="en-GB" sz="1455" kern="0" dirty="0">
              <a:solidFill>
                <a:prstClr val="black"/>
              </a:solidFill>
              <a:latin typeface="Ubuntu" panose="020B0504030602030204" pitchFamily="34" charset="0"/>
              <a:ea typeface="Calibri" panose="020F0502020204030204" pitchFamily="34" charset="0"/>
              <a:cs typeface="Times New Roman" panose="02020603050405020304" pitchFamily="18" charset="0"/>
            </a:endParaRPr>
          </a:p>
          <a:p>
            <a:pPr marL="337894" lvl="1" indent="-129959" defTabSz="415869">
              <a:lnSpc>
                <a:spcPct val="107000"/>
              </a:lnSpc>
              <a:spcAft>
                <a:spcPts val="364"/>
              </a:spcAft>
              <a:buFont typeface="Arial" panose="020B0604020202020204" pitchFamily="34" charset="0"/>
              <a:buChar char="•"/>
              <a:tabLst>
                <a:tab pos="415869" algn="l"/>
              </a:tabLst>
            </a:pPr>
            <a:r>
              <a:rPr lang="cy-GB" sz="1455"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Ansawdd microbiolegol cyflenwadau</a:t>
            </a:r>
          </a:p>
          <a:p>
            <a:pPr marL="337894" lvl="1" indent="-129959" defTabSz="415869">
              <a:lnSpc>
                <a:spcPct val="107000"/>
              </a:lnSpc>
              <a:spcAft>
                <a:spcPts val="364"/>
              </a:spcAft>
              <a:buFont typeface="Arial" panose="020B0604020202020204" pitchFamily="34" charset="0"/>
              <a:buChar char="•"/>
              <a:tabLst>
                <a:tab pos="415869" algn="l"/>
              </a:tabLst>
            </a:pPr>
            <a:endParaRPr lang="en-GB" sz="1455" kern="0" dirty="0">
              <a:solidFill>
                <a:prstClr val="black"/>
              </a:solidFill>
              <a:latin typeface="Ubuntu" panose="020B0504030602030204" pitchFamily="34" charset="0"/>
              <a:ea typeface="Calibri" panose="020F0502020204030204" pitchFamily="34" charset="0"/>
              <a:cs typeface="Times New Roman" panose="02020603050405020304" pitchFamily="18" charset="0"/>
            </a:endParaRPr>
          </a:p>
          <a:p>
            <a:pPr marL="155951" indent="-155951" defTabSz="415869">
              <a:lnSpc>
                <a:spcPct val="107000"/>
              </a:lnSpc>
              <a:spcAft>
                <a:spcPts val="364"/>
              </a:spcAft>
              <a:buFont typeface="Arial" panose="020B0604020202020204" pitchFamily="34" charset="0"/>
              <a:buChar char="•"/>
              <a:tabLst>
                <a:tab pos="207935" algn="l"/>
              </a:tabLst>
            </a:pPr>
            <a:r>
              <a:rPr lang="cy-GB" sz="1455"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Cyfnodau o sychder a phrinder: </a:t>
            </a:r>
          </a:p>
          <a:p>
            <a:pPr marL="363885" lvl="1" indent="-155951" defTabSz="415869">
              <a:lnSpc>
                <a:spcPct val="107000"/>
              </a:lnSpc>
              <a:spcAft>
                <a:spcPts val="364"/>
              </a:spcAft>
              <a:buFont typeface="Arial" panose="020B0604020202020204" pitchFamily="34" charset="0"/>
              <a:buChar char="•"/>
              <a:tabLst>
                <a:tab pos="207935" algn="l"/>
              </a:tabLst>
            </a:pPr>
            <a:r>
              <a:rPr lang="cy-GB" sz="1455"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132 o achosion o brinder yn 2018 (Farr </a:t>
            </a:r>
            <a:r>
              <a:rPr lang="cy-GB" sz="1455" kern="0" dirty="0" err="1">
                <a:solidFill>
                  <a:prstClr val="black"/>
                </a:solidFill>
                <a:latin typeface="Ubuntu" panose="020B0504030602030204" pitchFamily="34" charset="0"/>
                <a:ea typeface="Calibri" panose="020F0502020204030204" pitchFamily="34" charset="0"/>
                <a:cs typeface="Times New Roman" panose="02020603050405020304" pitchFamily="18" charset="0"/>
              </a:rPr>
              <a:t>et</a:t>
            </a:r>
            <a:r>
              <a:rPr lang="cy-GB" sz="1455"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 </a:t>
            </a:r>
            <a:r>
              <a:rPr lang="cy-GB" sz="1455" kern="0" dirty="0" err="1">
                <a:solidFill>
                  <a:prstClr val="black"/>
                </a:solidFill>
                <a:latin typeface="Ubuntu" panose="020B0504030602030204" pitchFamily="34" charset="0"/>
                <a:ea typeface="Calibri" panose="020F0502020204030204" pitchFamily="34" charset="0"/>
                <a:cs typeface="Times New Roman" panose="02020603050405020304" pitchFamily="18" charset="0"/>
              </a:rPr>
              <a:t>al</a:t>
            </a:r>
            <a:r>
              <a:rPr lang="cy-GB" sz="1455"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 2022</a:t>
            </a:r>
            <a:r>
              <a:rPr lang="cy-GB" sz="1205"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a:t>
            </a:r>
          </a:p>
          <a:p>
            <a:pPr marL="363885" lvl="1" indent="-155951" defTabSz="415869">
              <a:lnSpc>
                <a:spcPct val="107000"/>
              </a:lnSpc>
              <a:spcAft>
                <a:spcPts val="364"/>
              </a:spcAft>
              <a:buFont typeface="Arial" panose="020B0604020202020204" pitchFamily="34" charset="0"/>
              <a:buChar char="•"/>
              <a:tabLst>
                <a:tab pos="207935" algn="l"/>
              </a:tabLst>
            </a:pPr>
            <a:r>
              <a:rPr lang="cy-GB" sz="1455" kern="0" dirty="0">
                <a:solidFill>
                  <a:prstClr val="black"/>
                </a:solidFill>
                <a:latin typeface="Ubuntu" panose="020B0504030602030204" pitchFamily="34" charset="0"/>
                <a:ea typeface="Calibri" panose="020F0502020204030204" pitchFamily="34" charset="0"/>
                <a:cs typeface="Times New Roman" panose="02020603050405020304" pitchFamily="18" charset="0"/>
              </a:rPr>
              <a:t>Crynodiad o gemegau</a:t>
            </a:r>
            <a:endParaRPr lang="en-GB" sz="1455" kern="0" dirty="0">
              <a:solidFill>
                <a:prstClr val="black"/>
              </a:solidFill>
              <a:latin typeface="Ubuntu" panose="020B0504030602030204" pitchFamily="34" charset="0"/>
              <a:ea typeface="Calibri" panose="020F0502020204030204" pitchFamily="34" charset="0"/>
              <a:cs typeface="Times New Roman" panose="02020603050405020304" pitchFamily="18" charset="0"/>
            </a:endParaRPr>
          </a:p>
          <a:p>
            <a:pPr marL="363885" lvl="1" indent="-155951" defTabSz="415869">
              <a:lnSpc>
                <a:spcPct val="107000"/>
              </a:lnSpc>
              <a:spcAft>
                <a:spcPts val="364"/>
              </a:spcAft>
              <a:buFont typeface="Arial" panose="020B0604020202020204" pitchFamily="34" charset="0"/>
              <a:buChar char="•"/>
              <a:tabLst>
                <a:tab pos="207935" algn="l"/>
              </a:tabLst>
            </a:pPr>
            <a:endParaRPr lang="en-GB" sz="1205" kern="0" dirty="0">
              <a:solidFill>
                <a:prstClr val="black"/>
              </a:solidFill>
              <a:latin typeface="Ubuntu" panose="020B0504030602030204" pitchFamily="34" charset="0"/>
              <a:ea typeface="Calibri" panose="020F0502020204030204" pitchFamily="34" charset="0"/>
              <a:cs typeface="Times New Roman" panose="02020603050405020304" pitchFamily="18" charset="0"/>
            </a:endParaRPr>
          </a:p>
          <a:p>
            <a:pPr defTabSz="415869" fontAlgn="base">
              <a:lnSpc>
                <a:spcPct val="90000"/>
              </a:lnSpc>
              <a:spcBef>
                <a:spcPct val="0"/>
              </a:spcBef>
              <a:spcAft>
                <a:spcPct val="0"/>
              </a:spcAft>
              <a:tabLst>
                <a:tab pos="1672863" algn="l"/>
              </a:tabLst>
              <a:defRPr/>
            </a:pPr>
            <a:endParaRPr lang="en-GB" sz="1182" kern="0" spc="-9" dirty="0">
              <a:solidFill>
                <a:prstClr val="black">
                  <a:lumMod val="50000"/>
                  <a:lumOff val="50000"/>
                </a:prstClr>
              </a:solidFill>
            </a:endParaRPr>
          </a:p>
        </p:txBody>
      </p:sp>
      <p:sp>
        <p:nvSpPr>
          <p:cNvPr id="10" name="object 3">
            <a:extLst>
              <a:ext uri="{FF2B5EF4-FFF2-40B4-BE49-F238E27FC236}">
                <a16:creationId xmlns:a16="http://schemas.microsoft.com/office/drawing/2014/main" id="{4B901401-6197-B2E9-80F8-63CEFEB59220}"/>
              </a:ext>
            </a:extLst>
          </p:cNvPr>
          <p:cNvSpPr txBox="1">
            <a:spLocks/>
          </p:cNvSpPr>
          <p:nvPr/>
        </p:nvSpPr>
        <p:spPr>
          <a:xfrm>
            <a:off x="5238488" y="1781712"/>
            <a:ext cx="3662012" cy="1990254"/>
          </a:xfrm>
          <a:prstGeom prst="rect">
            <a:avLst/>
          </a:prstGeom>
        </p:spPr>
        <p:txBody>
          <a:bodyPr vert="horz" wrap="square" lIns="0" tIns="5487" rIns="0" bIns="0" rtlCol="0">
            <a:noAutofit/>
          </a:bodyPr>
          <a:lstStyle>
            <a:lvl1pPr marL="0">
              <a:defRPr sz="2350" b="0" i="0">
                <a:solidFill>
                  <a:srgbClr val="7F7F7F"/>
                </a:solidFill>
                <a:latin typeface="Ubuntu-Light"/>
                <a:ea typeface="+mn-ea"/>
                <a:cs typeface="Ubuntu-Light"/>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13711" marR="2310" indent="-207935" defTabSz="415869">
              <a:spcAft>
                <a:spcPts val="546"/>
              </a:spcAft>
              <a:buFont typeface="Arial" panose="020B0604020202020204" pitchFamily="34" charset="0"/>
              <a:buChar char="•"/>
            </a:pPr>
            <a:r>
              <a:rPr lang="en-GB" sz="1455" i="1" kern="0" spc="-9" dirty="0">
                <a:solidFill>
                  <a:prstClr val="black"/>
                </a:solidFill>
                <a:latin typeface="Ubuntu" panose="020B0504030602030204" pitchFamily="34" charset="0"/>
              </a:rPr>
              <a:t>Very little evidence available</a:t>
            </a:r>
          </a:p>
          <a:p>
            <a:pPr marL="213711" marR="2310" indent="-207935" defTabSz="415869">
              <a:spcAft>
                <a:spcPts val="546"/>
              </a:spcAft>
              <a:buFont typeface="Arial" panose="020B0604020202020204" pitchFamily="34" charset="0"/>
              <a:buChar char="•"/>
            </a:pPr>
            <a:endParaRPr lang="en-GB" sz="1455" i="1" kern="0" spc="-9" dirty="0">
              <a:solidFill>
                <a:prstClr val="black"/>
              </a:solidFill>
              <a:latin typeface="Ubuntu" panose="020B0504030602030204" pitchFamily="34" charset="0"/>
            </a:endParaRPr>
          </a:p>
          <a:p>
            <a:pPr marL="213711" marR="2310" indent="-207935" defTabSz="415869">
              <a:spcAft>
                <a:spcPts val="546"/>
              </a:spcAft>
              <a:buFont typeface="Arial" panose="020B0604020202020204" pitchFamily="34" charset="0"/>
              <a:buChar char="•"/>
            </a:pPr>
            <a:r>
              <a:rPr lang="en-GB" sz="1455" i="1" kern="0" spc="-9" dirty="0">
                <a:solidFill>
                  <a:prstClr val="black"/>
                </a:solidFill>
                <a:latin typeface="Ubuntu" panose="020B0504030602030204" pitchFamily="34" charset="0"/>
              </a:rPr>
              <a:t>Heavy rainfall events:</a:t>
            </a:r>
          </a:p>
          <a:p>
            <a:pPr marL="421645" marR="2310" lvl="1" indent="-207935" defTabSz="415869">
              <a:spcAft>
                <a:spcPts val="546"/>
              </a:spcAft>
              <a:buFont typeface="Arial" panose="020B0604020202020204" pitchFamily="34" charset="0"/>
              <a:buChar char="•"/>
            </a:pPr>
            <a:r>
              <a:rPr lang="en-GB" sz="1455" i="1" kern="0" spc="-9" dirty="0">
                <a:solidFill>
                  <a:prstClr val="black"/>
                </a:solidFill>
                <a:latin typeface="Ubuntu" panose="020B0504030602030204" pitchFamily="34" charset="0"/>
              </a:rPr>
              <a:t>Microbiological quality of supplies</a:t>
            </a:r>
          </a:p>
          <a:p>
            <a:pPr marL="421645" marR="2310" lvl="1" indent="-207935" defTabSz="415869">
              <a:spcAft>
                <a:spcPts val="546"/>
              </a:spcAft>
              <a:buFont typeface="Arial" panose="020B0604020202020204" pitchFamily="34" charset="0"/>
              <a:buChar char="•"/>
            </a:pPr>
            <a:endParaRPr lang="en-GB" sz="1455" i="1" kern="0" spc="-9" dirty="0">
              <a:solidFill>
                <a:prstClr val="black"/>
              </a:solidFill>
              <a:latin typeface="Ubuntu" panose="020B0504030602030204" pitchFamily="34" charset="0"/>
            </a:endParaRPr>
          </a:p>
          <a:p>
            <a:pPr marL="213711" marR="2310" indent="-207935" defTabSz="415869">
              <a:spcAft>
                <a:spcPts val="546"/>
              </a:spcAft>
              <a:buFont typeface="Arial" panose="020B0604020202020204" pitchFamily="34" charset="0"/>
              <a:buChar char="•"/>
            </a:pPr>
            <a:r>
              <a:rPr lang="en-GB" sz="1455" i="1" kern="0" spc="-9" dirty="0">
                <a:solidFill>
                  <a:prstClr val="black"/>
                </a:solidFill>
                <a:latin typeface="Ubuntu" panose="020B0504030602030204" pitchFamily="34" charset="0"/>
              </a:rPr>
              <a:t>Drought periods and insufficiency: </a:t>
            </a:r>
          </a:p>
          <a:p>
            <a:pPr marL="421645" marR="2310" lvl="1" indent="-207935" defTabSz="415869">
              <a:spcAft>
                <a:spcPts val="546"/>
              </a:spcAft>
              <a:buFont typeface="Arial" panose="020B0604020202020204" pitchFamily="34" charset="0"/>
              <a:buChar char="•"/>
            </a:pPr>
            <a:r>
              <a:rPr lang="en-GB" sz="1455" i="1" kern="0" spc="-9" dirty="0">
                <a:solidFill>
                  <a:prstClr val="black"/>
                </a:solidFill>
                <a:latin typeface="Ubuntu" panose="020B0504030602030204" pitchFamily="34" charset="0"/>
              </a:rPr>
              <a:t>132 cases of insufficiency in 2018 (Farr et al, 2022)</a:t>
            </a:r>
          </a:p>
          <a:p>
            <a:pPr marL="421645" marR="2310" lvl="1" indent="-207935" defTabSz="415869">
              <a:spcAft>
                <a:spcPts val="546"/>
              </a:spcAft>
              <a:buFont typeface="Arial" panose="020B0604020202020204" pitchFamily="34" charset="0"/>
              <a:buChar char="•"/>
            </a:pPr>
            <a:r>
              <a:rPr lang="en-GB" sz="1455" i="1" kern="0" spc="-9" dirty="0">
                <a:solidFill>
                  <a:prstClr val="black"/>
                </a:solidFill>
                <a:latin typeface="Ubuntu" panose="020B0504030602030204" pitchFamily="34" charset="0"/>
              </a:rPr>
              <a:t>Concentration of chemicals</a:t>
            </a:r>
          </a:p>
          <a:p>
            <a:pPr marL="421645" marR="2310" lvl="1" indent="-207935" defTabSz="415869">
              <a:spcAft>
                <a:spcPts val="546"/>
              </a:spcAft>
              <a:buFont typeface="Arial" panose="020B0604020202020204" pitchFamily="34" charset="0"/>
              <a:buChar char="•"/>
            </a:pPr>
            <a:endParaRPr lang="en-GB" sz="1455" kern="0" spc="-9" dirty="0">
              <a:solidFill>
                <a:prstClr val="black"/>
              </a:solidFill>
              <a:latin typeface="Ubuntu" panose="020B0504030602030204" pitchFamily="34" charset="0"/>
            </a:endParaRPr>
          </a:p>
          <a:p>
            <a:pPr marL="421645" marR="2310" lvl="1" indent="-207935" defTabSz="415869">
              <a:spcAft>
                <a:spcPts val="546"/>
              </a:spcAft>
              <a:buFont typeface="Arial" panose="020B0604020202020204" pitchFamily="34" charset="0"/>
              <a:buChar char="•"/>
            </a:pPr>
            <a:endParaRPr lang="en-GB" sz="932" b="1" kern="0" spc="-9" dirty="0">
              <a:solidFill>
                <a:prstClr val="black"/>
              </a:solidFill>
              <a:latin typeface="Calibri"/>
            </a:endParaRPr>
          </a:p>
          <a:p>
            <a:pPr marL="421645" marR="2310" lvl="1" indent="-207935" defTabSz="415869">
              <a:spcAft>
                <a:spcPts val="546"/>
              </a:spcAft>
              <a:buFont typeface="Arial" panose="020B0604020202020204" pitchFamily="34" charset="0"/>
              <a:buChar char="•"/>
            </a:pPr>
            <a:endParaRPr lang="en-GB" sz="932" b="1" kern="0" spc="-9" dirty="0">
              <a:solidFill>
                <a:prstClr val="black"/>
              </a:solidFill>
              <a:latin typeface="Calibri"/>
            </a:endParaRPr>
          </a:p>
          <a:p>
            <a:pPr marL="213711" marR="2310" indent="-207935" defTabSz="415869">
              <a:spcAft>
                <a:spcPts val="546"/>
              </a:spcAft>
              <a:buFont typeface="Arial" panose="020B0604020202020204" pitchFamily="34" charset="0"/>
              <a:buChar char="•"/>
            </a:pPr>
            <a:endParaRPr lang="en-GB" sz="1182" b="1" kern="0" spc="-9" dirty="0">
              <a:solidFill>
                <a:prstClr val="black"/>
              </a:solidFill>
            </a:endParaRPr>
          </a:p>
          <a:p>
            <a:pPr marL="213711" marR="2310" indent="-207935" defTabSz="415869">
              <a:spcAft>
                <a:spcPts val="546"/>
              </a:spcAft>
              <a:buFont typeface="Arial" panose="020B0604020202020204" pitchFamily="34" charset="0"/>
              <a:buChar char="•"/>
            </a:pPr>
            <a:endParaRPr lang="en-GB" sz="1182" b="1" kern="0" spc="-9" dirty="0">
              <a:solidFill>
                <a:prstClr val="black"/>
              </a:solidFill>
            </a:endParaRPr>
          </a:p>
          <a:p>
            <a:pPr marL="213711" marR="2310" indent="-207935" defTabSz="415869">
              <a:spcAft>
                <a:spcPts val="546"/>
              </a:spcAft>
              <a:buFont typeface="Arial" panose="020B0604020202020204" pitchFamily="34" charset="0"/>
              <a:buChar char="•"/>
            </a:pPr>
            <a:endParaRPr lang="en-GB" sz="1182" b="1" kern="0" spc="-9" dirty="0">
              <a:solidFill>
                <a:prstClr val="black"/>
              </a:solidFill>
            </a:endParaRPr>
          </a:p>
          <a:p>
            <a:pPr marL="213711" marR="2310" indent="-207935" defTabSz="415869">
              <a:spcAft>
                <a:spcPts val="546"/>
              </a:spcAft>
              <a:buFont typeface="Arial" panose="020B0604020202020204" pitchFamily="34" charset="0"/>
              <a:buChar char="•"/>
            </a:pPr>
            <a:endParaRPr lang="en-GB" sz="1182" b="1" kern="0" spc="-9" dirty="0">
              <a:solidFill>
                <a:prstClr val="black"/>
              </a:solidFill>
            </a:endParaRPr>
          </a:p>
          <a:p>
            <a:pPr marL="213711" marR="2310" indent="-207935" defTabSz="415869">
              <a:spcAft>
                <a:spcPts val="546"/>
              </a:spcAft>
              <a:buFont typeface="Arial" panose="020B0604020202020204" pitchFamily="34" charset="0"/>
              <a:buChar char="•"/>
            </a:pPr>
            <a:endParaRPr lang="en-GB" sz="1182" b="1" kern="0" spc="-9" dirty="0">
              <a:solidFill>
                <a:prstClr val="black"/>
              </a:solidFill>
            </a:endParaRPr>
          </a:p>
          <a:p>
            <a:pPr marL="5776" marR="2310" defTabSz="415869">
              <a:spcAft>
                <a:spcPts val="546"/>
              </a:spcAft>
            </a:pPr>
            <a:endParaRPr lang="en-GB" sz="1182" b="1" kern="0" spc="-9" dirty="0">
              <a:solidFill>
                <a:prstClr val="black"/>
              </a:solidFill>
            </a:endParaRPr>
          </a:p>
          <a:p>
            <a:pPr marL="5776" marR="2310" defTabSz="415869">
              <a:spcAft>
                <a:spcPts val="546"/>
              </a:spcAft>
            </a:pPr>
            <a:endParaRPr lang="en-GB" sz="1182" b="1" kern="0" spc="-9" dirty="0">
              <a:solidFill>
                <a:prstClr val="black"/>
              </a:solidFill>
            </a:endParaRPr>
          </a:p>
          <a:p>
            <a:pPr marL="5776" marR="2310" defTabSz="415869">
              <a:spcAft>
                <a:spcPts val="546"/>
              </a:spcAft>
            </a:pPr>
            <a:endParaRPr lang="en-GB" sz="1182" b="1" kern="0" spc="-9" dirty="0">
              <a:solidFill>
                <a:prstClr val="black"/>
              </a:solidFill>
            </a:endParaRPr>
          </a:p>
          <a:p>
            <a:pPr marL="5776" marR="2310" defTabSz="415869">
              <a:spcAft>
                <a:spcPts val="546"/>
              </a:spcAft>
            </a:pPr>
            <a:endParaRPr lang="en-GB" sz="1182" b="1" kern="0" spc="-9" dirty="0">
              <a:solidFill>
                <a:prstClr val="black"/>
              </a:solidFill>
            </a:endParaRPr>
          </a:p>
          <a:p>
            <a:pPr marL="5776" marR="2310" defTabSz="415869">
              <a:spcAft>
                <a:spcPts val="546"/>
              </a:spcAft>
            </a:pPr>
            <a:endParaRPr lang="en-GB" sz="1182" b="1" kern="0" spc="-9" dirty="0">
              <a:solidFill>
                <a:prstClr val="black"/>
              </a:solidFill>
            </a:endParaRPr>
          </a:p>
          <a:p>
            <a:pPr marL="5776" marR="2310" defTabSz="415869">
              <a:spcAft>
                <a:spcPts val="546"/>
              </a:spcAft>
            </a:pPr>
            <a:endParaRPr lang="en-GB" sz="1182" b="1" kern="0" spc="-9" dirty="0">
              <a:solidFill>
                <a:prstClr val="black"/>
              </a:solidFill>
            </a:endParaRPr>
          </a:p>
          <a:p>
            <a:pPr marL="5776" marR="2310" defTabSz="415869">
              <a:spcAft>
                <a:spcPts val="546"/>
              </a:spcAft>
            </a:pPr>
            <a:endParaRPr lang="en-GB" sz="1182" b="1" kern="0" spc="-9" dirty="0">
              <a:solidFill>
                <a:prstClr val="black"/>
              </a:solidFill>
            </a:endParaRPr>
          </a:p>
          <a:p>
            <a:pPr marL="213711" marR="2310" indent="-207935" defTabSz="415869">
              <a:spcAft>
                <a:spcPts val="546"/>
              </a:spcAft>
              <a:buFont typeface="Arial" panose="020B0604020202020204" pitchFamily="34" charset="0"/>
              <a:buChar char="•"/>
            </a:pPr>
            <a:r>
              <a:rPr lang="en-GB" sz="1182" b="1" kern="0" spc="-9" dirty="0">
                <a:solidFill>
                  <a:prstClr val="black"/>
                </a:solidFill>
              </a:rPr>
              <a:t>PHW data (GI illness)  - </a:t>
            </a:r>
            <a:r>
              <a:rPr lang="en-GB" sz="1182" b="1" kern="0" spc="-9" dirty="0" err="1">
                <a:solidFill>
                  <a:prstClr val="black"/>
                </a:solidFill>
              </a:rPr>
              <a:t>camplylobacter</a:t>
            </a:r>
            <a:r>
              <a:rPr lang="en-GB" sz="1182" b="1" kern="0" spc="-9" dirty="0">
                <a:solidFill>
                  <a:prstClr val="black"/>
                </a:solidFill>
              </a:rPr>
              <a:t> and then cryptosporidium </a:t>
            </a:r>
          </a:p>
          <a:p>
            <a:pPr marL="213711" marR="2310" indent="-207935" defTabSz="415869">
              <a:spcAft>
                <a:spcPts val="546"/>
              </a:spcAft>
              <a:buFont typeface="Arial" panose="020B0604020202020204" pitchFamily="34" charset="0"/>
              <a:buChar char="•"/>
            </a:pPr>
            <a:endParaRPr lang="en-GB" sz="1182" b="1" kern="0" spc="-9" dirty="0">
              <a:solidFill>
                <a:prstClr val="black"/>
              </a:solidFill>
            </a:endParaRPr>
          </a:p>
          <a:p>
            <a:pPr marL="213711" marR="2310" indent="-207935" defTabSz="415869">
              <a:spcAft>
                <a:spcPts val="546"/>
              </a:spcAft>
              <a:buFont typeface="Arial" panose="020B0604020202020204" pitchFamily="34" charset="0"/>
              <a:buChar char="•"/>
            </a:pPr>
            <a:endParaRPr lang="en-GB" sz="1182" b="1" kern="0" spc="-9" dirty="0">
              <a:solidFill>
                <a:prstClr val="black"/>
              </a:solidFill>
            </a:endParaRPr>
          </a:p>
          <a:p>
            <a:pPr marL="213711" marR="2310" indent="-207935" defTabSz="415869">
              <a:spcAft>
                <a:spcPts val="546"/>
              </a:spcAft>
              <a:buFont typeface="Arial" panose="020B0604020202020204" pitchFamily="34" charset="0"/>
              <a:buChar char="•"/>
            </a:pPr>
            <a:endParaRPr lang="en-GB" sz="1069" kern="0" spc="-9" dirty="0">
              <a:solidFill>
                <a:prstClr val="black">
                  <a:lumMod val="50000"/>
                  <a:lumOff val="50000"/>
                </a:prstClr>
              </a:solidFill>
            </a:endParaRPr>
          </a:p>
        </p:txBody>
      </p:sp>
      <p:cxnSp>
        <p:nvCxnSpPr>
          <p:cNvPr id="12" name="Straight Connector 11">
            <a:extLst>
              <a:ext uri="{FF2B5EF4-FFF2-40B4-BE49-F238E27FC236}">
                <a16:creationId xmlns:a16="http://schemas.microsoft.com/office/drawing/2014/main" id="{66A574A9-06AE-BDC5-0D06-82371837FABA}"/>
              </a:ext>
            </a:extLst>
          </p:cNvPr>
          <p:cNvCxnSpPr>
            <a:cxnSpLocks/>
          </p:cNvCxnSpPr>
          <p:nvPr/>
        </p:nvCxnSpPr>
        <p:spPr>
          <a:xfrm>
            <a:off x="4572000" y="840098"/>
            <a:ext cx="0" cy="3684813"/>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48334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736CD9DE-B048-9B1C-0B2A-211A930CDEBD}"/>
              </a:ext>
            </a:extLst>
          </p:cNvPr>
          <p:cNvSpPr txBox="1">
            <a:spLocks noGrp="1"/>
          </p:cNvSpPr>
          <p:nvPr>
            <p:ph type="title" idx="4294967295"/>
          </p:nvPr>
        </p:nvSpPr>
        <p:spPr>
          <a:xfrm>
            <a:off x="483567" y="3146942"/>
            <a:ext cx="8160895" cy="566832"/>
          </a:xfrm>
          <a:prstGeom prst="rect">
            <a:avLst/>
          </a:prstGeom>
          <a:noFill/>
          <a:ln>
            <a:noFill/>
            <a:prstDash/>
          </a:ln>
          <a:effectLst/>
        </p:spPr>
        <p:txBody>
          <a:bodyPr rot="0" spcFirstLastPara="0" vertOverflow="overflow" horzOverflow="overflow" vert="horz" wrap="square" lIns="0" tIns="6931" rIns="0" bIns="0" numCol="1" spcCol="0" rtlCol="0" fromWordArt="0" anchor="t" anchorCtr="0" forceAA="0" compatLnSpc="1">
            <a:prstTxWarp prst="textNoShape">
              <a:avLst/>
            </a:prstTxWarp>
            <a:spAutoFit/>
          </a:bodyPr>
          <a:lstStyle>
            <a:lvl1pPr>
              <a:defRPr sz="6000" b="1" i="0">
                <a:solidFill>
                  <a:srgbClr val="315083"/>
                </a:solidFill>
                <a:latin typeface="Ubuntu"/>
                <a:ea typeface="+mj-ea"/>
                <a:cs typeface="Ubuntu"/>
              </a:defRPr>
            </a:lvl1pPr>
          </a:lstStyle>
          <a:p>
            <a:pPr marL="5776" defTabSz="415869">
              <a:spcBef>
                <a:spcPts val="55"/>
              </a:spcBef>
              <a:defRPr/>
            </a:pPr>
            <a:r>
              <a:rPr lang="en-US" sz="3638" i="1" dirty="0">
                <a:solidFill>
                  <a:srgbClr val="FFFFFF"/>
                </a:solidFill>
              </a:rPr>
              <a:t>What is this beginning to tell us….</a:t>
            </a:r>
            <a:endParaRPr lang="en-US" sz="3638" i="1" dirty="0"/>
          </a:p>
        </p:txBody>
      </p:sp>
      <p:sp>
        <p:nvSpPr>
          <p:cNvPr id="6" name="object 3">
            <a:extLst>
              <a:ext uri="{FF2B5EF4-FFF2-40B4-BE49-F238E27FC236}">
                <a16:creationId xmlns:a16="http://schemas.microsoft.com/office/drawing/2014/main" id="{B8A6DAAF-CFEA-477F-1D44-DFAF22FAB5F3}"/>
              </a:ext>
            </a:extLst>
          </p:cNvPr>
          <p:cNvSpPr txBox="1">
            <a:spLocks/>
          </p:cNvSpPr>
          <p:nvPr/>
        </p:nvSpPr>
        <p:spPr>
          <a:xfrm>
            <a:off x="483567" y="1493124"/>
            <a:ext cx="8101997" cy="1149684"/>
          </a:xfrm>
          <a:prstGeom prst="rect">
            <a:avLst/>
          </a:prstGeom>
        </p:spPr>
        <p:txBody>
          <a:bodyPr vert="horz" wrap="square" lIns="0" tIns="6931" rIns="0" bIns="0" rtlCol="0" anchor="t">
            <a:spAutoFit/>
          </a:bodyPr>
          <a:lstStyle>
            <a:lvl1pPr>
              <a:defRPr sz="6000" b="1" i="0">
                <a:solidFill>
                  <a:srgbClr val="315083"/>
                </a:solidFill>
                <a:latin typeface="Ubuntu"/>
                <a:ea typeface="+mj-ea"/>
                <a:cs typeface="Ubuntu"/>
              </a:defRPr>
            </a:lvl1pPr>
          </a:lstStyle>
          <a:p>
            <a:pPr defTabSz="415869">
              <a:lnSpc>
                <a:spcPct val="107000"/>
              </a:lnSpc>
              <a:spcAft>
                <a:spcPts val="364"/>
              </a:spcAft>
            </a:pPr>
            <a:r>
              <a:rPr lang="cy-GB" sz="3638" kern="0" dirty="0">
                <a:solidFill>
                  <a:prstClr val="white"/>
                </a:solidFill>
                <a:latin typeface="Ubuntu" panose="020B0504030602030204" pitchFamily="34" charset="0"/>
                <a:ea typeface="Calibri" panose="020F0502020204030204" pitchFamily="34" charset="0"/>
                <a:cs typeface="Times New Roman" panose="02020603050405020304" pitchFamily="18" charset="0"/>
              </a:rPr>
              <a:t>Beth mae hyn yn dechrau ei ddweud wrthon ni….</a:t>
            </a:r>
            <a:endParaRPr lang="en-GB" sz="3638" kern="0" dirty="0">
              <a:solidFill>
                <a:prstClr val="white"/>
              </a:solidFill>
              <a:latin typeface="Ubuntu" panose="020B0504030602030204" pitchFamily="34" charset="0"/>
              <a:ea typeface="Calibri" panose="020F0502020204030204" pitchFamily="34" charset="0"/>
              <a:cs typeface="Times New Roman" panose="02020603050405020304" pitchFamily="18" charset="0"/>
            </a:endParaRPr>
          </a:p>
        </p:txBody>
      </p:sp>
      <p:cxnSp>
        <p:nvCxnSpPr>
          <p:cNvPr id="2" name="Straight Connector 1">
            <a:extLst>
              <a:ext uri="{FF2B5EF4-FFF2-40B4-BE49-F238E27FC236}">
                <a16:creationId xmlns:a16="http://schemas.microsoft.com/office/drawing/2014/main" id="{733820FD-5B96-A4F1-587F-846B2B49A19A}"/>
              </a:ext>
            </a:extLst>
          </p:cNvPr>
          <p:cNvCxnSpPr>
            <a:cxnSpLocks/>
          </p:cNvCxnSpPr>
          <p:nvPr/>
        </p:nvCxnSpPr>
        <p:spPr>
          <a:xfrm>
            <a:off x="483567" y="2829861"/>
            <a:ext cx="8026221" cy="2121"/>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2391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2401" y="700354"/>
            <a:ext cx="4282475" cy="1602664"/>
          </a:xfrm>
          <a:prstGeom prst="rect">
            <a:avLst/>
          </a:prstGeom>
        </p:spPr>
        <p:txBody>
          <a:bodyPr vert="horz" wrap="square" lIns="0" tIns="7220" rIns="0" bIns="0" rtlCol="0">
            <a:spAutoFit/>
          </a:bodyPr>
          <a:lstStyle/>
          <a:p>
            <a:pPr>
              <a:lnSpc>
                <a:spcPct val="107000"/>
              </a:lnSpc>
              <a:spcAft>
                <a:spcPts val="364"/>
              </a:spcAft>
            </a:pPr>
            <a:r>
              <a:rPr lang="cy-GB" b="1" dirty="0">
                <a:effectLst/>
                <a:latin typeface="Ubuntu" panose="020B0504030602030204" pitchFamily="34" charset="0"/>
                <a:ea typeface="Calibri" panose="020F0502020204030204" pitchFamily="34" charset="0"/>
                <a:cs typeface="Times New Roman" panose="02020603050405020304" pitchFamily="18" charset="0"/>
              </a:rPr>
              <a:t>Meysydd sy'n dod i'r amlwg:</a:t>
            </a:r>
            <a:br>
              <a:rPr lang="en-GB" sz="1455" dirty="0">
                <a:latin typeface="Ubuntu" panose="020B0504030602030204" pitchFamily="34" charset="0"/>
                <a:ea typeface="Calibri" panose="020F0502020204030204" pitchFamily="34" charset="0"/>
                <a:cs typeface="Times New Roman" panose="02020603050405020304" pitchFamily="18" charset="0"/>
              </a:rPr>
            </a:br>
            <a:r>
              <a:rPr lang="cy-GB" sz="1455" dirty="0">
                <a:latin typeface="Ubuntu" panose="020B0504030602030204" pitchFamily="34" charset="0"/>
                <a:ea typeface="Calibri" panose="020F0502020204030204" pitchFamily="34" charset="0"/>
                <a:cs typeface="Times New Roman" panose="02020603050405020304" pitchFamily="18" charset="0"/>
              </a:rPr>
              <a:t>Yng nghyd-destun hinsawdd sy'n newid a meddwl am iechyd</a:t>
            </a:r>
            <a:br>
              <a:rPr lang="en-GB" sz="1455" dirty="0">
                <a:latin typeface="Ubuntu" panose="020B0504030602030204" pitchFamily="34" charset="0"/>
                <a:ea typeface="Calibri" panose="020F0502020204030204" pitchFamily="34" charset="0"/>
                <a:cs typeface="Times New Roman" panose="02020603050405020304" pitchFamily="18" charset="0"/>
              </a:rPr>
            </a:br>
            <a:r>
              <a:rPr lang="en-GB" sz="1455" b="0" spc="-5" dirty="0">
                <a:solidFill>
                  <a:srgbClr val="F43882"/>
                </a:solidFill>
                <a:latin typeface="Ubuntu" panose="020B0504030602030204" pitchFamily="34" charset="0"/>
                <a:cs typeface="Ubuntu-Light"/>
              </a:rPr>
              <a:t>		</a:t>
            </a:r>
            <a:endParaRPr lang="en-GB" sz="1455" dirty="0">
              <a:latin typeface="Ubuntu" panose="020B0504030602030204" pitchFamily="34" charset="0"/>
              <a:cs typeface="Ubuntu-Light"/>
            </a:endParaRPr>
          </a:p>
        </p:txBody>
      </p:sp>
      <p:sp>
        <p:nvSpPr>
          <p:cNvPr id="11" name="object 3">
            <a:extLst>
              <a:ext uri="{FF2B5EF4-FFF2-40B4-BE49-F238E27FC236}">
                <a16:creationId xmlns:a16="http://schemas.microsoft.com/office/drawing/2014/main" id="{372A3EA9-C80F-1291-11EA-F298B0A96EFA}"/>
              </a:ext>
            </a:extLst>
          </p:cNvPr>
          <p:cNvSpPr txBox="1">
            <a:spLocks noGrp="1"/>
          </p:cNvSpPr>
          <p:nvPr>
            <p:ph type="body" idx="1"/>
          </p:nvPr>
        </p:nvSpPr>
        <p:spPr>
          <a:xfrm>
            <a:off x="293626" y="2210919"/>
            <a:ext cx="4282476" cy="3017165"/>
          </a:xfrm>
          <a:prstGeom prst="rect">
            <a:avLst/>
          </a:prstGeom>
        </p:spPr>
        <p:txBody>
          <a:bodyPr vert="horz" wrap="square" lIns="0" tIns="5487" rIns="0" bIns="0" rtlCol="0">
            <a:noAutofit/>
          </a:bodyPr>
          <a:lstStyle/>
          <a:p>
            <a:pPr marL="155951" indent="-155951">
              <a:lnSpc>
                <a:spcPct val="107000"/>
              </a:lnSpc>
              <a:spcAft>
                <a:spcPts val="364"/>
              </a:spcAft>
              <a:buFont typeface="+mj-lt"/>
              <a:buAutoNum type="arabicPeriod"/>
              <a:tabLst>
                <a:tab pos="207935" algn="l"/>
              </a:tabLst>
            </a:pPr>
            <a:r>
              <a:rPr lang="cy-GB" sz="1637" dirty="0">
                <a:solidFill>
                  <a:schemeClr val="tx1"/>
                </a:solidFill>
                <a:latin typeface="Ubuntu" panose="020B0504030602030204" pitchFamily="34" charset="0"/>
                <a:ea typeface="Calibri" panose="020F0502020204030204" pitchFamily="34" charset="0"/>
                <a:cs typeface="Times New Roman" panose="02020603050405020304" pitchFamily="18" charset="0"/>
              </a:rPr>
              <a:t>Deall lleoliadau CDP, eu ffynonellau dŵr a'u </a:t>
            </a:r>
            <a:r>
              <a:rPr lang="cy-GB" sz="1637" dirty="0" err="1">
                <a:solidFill>
                  <a:schemeClr val="tx1"/>
                </a:solidFill>
                <a:latin typeface="Ubuntu" panose="020B0504030602030204" pitchFamily="34" charset="0"/>
                <a:ea typeface="Calibri" panose="020F0502020204030204" pitchFamily="34" charset="0"/>
                <a:cs typeface="Times New Roman" panose="02020603050405020304" pitchFamily="18" charset="0"/>
              </a:rPr>
              <a:t>bregusrwydd</a:t>
            </a:r>
            <a:r>
              <a:rPr lang="cy-GB" sz="1637" dirty="0">
                <a:solidFill>
                  <a:schemeClr val="tx1"/>
                </a:solidFill>
                <a:latin typeface="Ubuntu" panose="020B0504030602030204" pitchFamily="34" charset="0"/>
                <a:ea typeface="Calibri" panose="020F0502020204030204" pitchFamily="34" charset="0"/>
                <a:cs typeface="Times New Roman" panose="02020603050405020304" pitchFamily="18" charset="0"/>
              </a:rPr>
              <a:t> </a:t>
            </a:r>
            <a:endParaRPr lang="en-GB" sz="1637" dirty="0">
              <a:solidFill>
                <a:schemeClr val="tx1"/>
              </a:solidFill>
              <a:latin typeface="Ubuntu" panose="020B0504030602030204" pitchFamily="34" charset="0"/>
              <a:ea typeface="Calibri" panose="020F0502020204030204" pitchFamily="34" charset="0"/>
              <a:cs typeface="Times New Roman" panose="02020603050405020304" pitchFamily="18" charset="0"/>
            </a:endParaRPr>
          </a:p>
          <a:p>
            <a:pPr marL="155951" indent="-155951">
              <a:lnSpc>
                <a:spcPct val="107000"/>
              </a:lnSpc>
              <a:spcAft>
                <a:spcPts val="364"/>
              </a:spcAft>
              <a:buFont typeface="+mj-lt"/>
              <a:buAutoNum type="arabicPeriod"/>
              <a:tabLst>
                <a:tab pos="207935" algn="l"/>
              </a:tabLst>
            </a:pPr>
            <a:r>
              <a:rPr lang="cy-GB" sz="1637" dirty="0">
                <a:solidFill>
                  <a:schemeClr val="tx1"/>
                </a:solidFill>
                <a:latin typeface="Ubuntu" panose="020B0504030602030204" pitchFamily="34" charset="0"/>
                <a:ea typeface="Calibri" panose="020F0502020204030204" pitchFamily="34" charset="0"/>
                <a:cs typeface="Times New Roman" panose="02020603050405020304" pitchFamily="18" charset="0"/>
              </a:rPr>
              <a:t>Datblygu systemau i ddeall yr effeithiau ar iechyd</a:t>
            </a:r>
            <a:endParaRPr lang="en-GB" sz="1637" dirty="0">
              <a:solidFill>
                <a:schemeClr val="tx1"/>
              </a:solidFill>
              <a:latin typeface="Ubuntu" panose="020B0504030602030204" pitchFamily="34" charset="0"/>
              <a:ea typeface="Calibri" panose="020F0502020204030204" pitchFamily="34" charset="0"/>
              <a:cs typeface="Times New Roman" panose="02020603050405020304" pitchFamily="18" charset="0"/>
            </a:endParaRPr>
          </a:p>
          <a:p>
            <a:pPr marL="155951" indent="-155951">
              <a:lnSpc>
                <a:spcPct val="107000"/>
              </a:lnSpc>
              <a:spcAft>
                <a:spcPts val="364"/>
              </a:spcAft>
              <a:buFont typeface="+mj-lt"/>
              <a:buAutoNum type="arabicPeriod"/>
              <a:tabLst>
                <a:tab pos="207935" algn="l"/>
              </a:tabLst>
            </a:pPr>
            <a:r>
              <a:rPr lang="cy-GB" sz="1637" dirty="0">
                <a:solidFill>
                  <a:schemeClr val="tx1"/>
                </a:solidFill>
                <a:latin typeface="Ubuntu" panose="020B0504030602030204" pitchFamily="34" charset="0"/>
                <a:ea typeface="Calibri" panose="020F0502020204030204" pitchFamily="34" charset="0"/>
                <a:cs typeface="Times New Roman" panose="02020603050405020304" pitchFamily="18" charset="0"/>
              </a:rPr>
              <a:t>Maint, ansawdd a hygyrchedd yr wybodaeth sydd ar gael i'r cyhoedd ar </a:t>
            </a:r>
            <a:r>
              <a:rPr lang="en-GB" sz="1637" dirty="0">
                <a:solidFill>
                  <a:schemeClr val="tx1"/>
                </a:solidFill>
                <a:latin typeface="Ubuntu" panose="020B0504030602030204" pitchFamily="34" charset="0"/>
                <a:ea typeface="Calibri" panose="020F0502020204030204" pitchFamily="34" charset="0"/>
                <a:cs typeface="Times New Roman" panose="02020603050405020304" pitchFamily="18" charset="0"/>
              </a:rPr>
              <a:t>CDP</a:t>
            </a:r>
          </a:p>
          <a:p>
            <a:pPr marL="155951" indent="-155951">
              <a:lnSpc>
                <a:spcPct val="107000"/>
              </a:lnSpc>
              <a:spcAft>
                <a:spcPts val="364"/>
              </a:spcAft>
              <a:buFont typeface="+mj-lt"/>
              <a:buAutoNum type="arabicPeriod"/>
              <a:tabLst>
                <a:tab pos="207935" algn="l"/>
              </a:tabLst>
            </a:pPr>
            <a:r>
              <a:rPr lang="cy-GB" sz="1637" dirty="0">
                <a:solidFill>
                  <a:schemeClr val="tx1"/>
                </a:solidFill>
                <a:latin typeface="Ubuntu" panose="020B0504030602030204" pitchFamily="34" charset="0"/>
                <a:ea typeface="Calibri" panose="020F0502020204030204" pitchFamily="34" charset="0"/>
                <a:cs typeface="Times New Roman" panose="02020603050405020304" pitchFamily="18" charset="0"/>
              </a:rPr>
              <a:t>Ystyriaethau penodol ar gyfer y sector twristiaeth</a:t>
            </a:r>
            <a:endParaRPr lang="en-GB" sz="1637" dirty="0">
              <a:solidFill>
                <a:schemeClr val="tx1"/>
              </a:solidFill>
              <a:latin typeface="Ubuntu" panose="020B0504030602030204" pitchFamily="34" charset="0"/>
              <a:ea typeface="Calibri" panose="020F0502020204030204" pitchFamily="34" charset="0"/>
              <a:cs typeface="Times New Roman" panose="02020603050405020304" pitchFamily="18" charset="0"/>
            </a:endParaRPr>
          </a:p>
          <a:p>
            <a:pPr algn="l" rtl="0" fontAlgn="base">
              <a:spcBef>
                <a:spcPct val="0"/>
              </a:spcBef>
              <a:spcAft>
                <a:spcPts val="546"/>
              </a:spcAft>
              <a:tabLst>
                <a:tab pos="1672863" algn="l"/>
              </a:tabLst>
              <a:defRPr/>
            </a:pPr>
            <a:endParaRPr lang="en-GB" sz="1182" kern="1200" dirty="0">
              <a:solidFill>
                <a:schemeClr val="bg1">
                  <a:lumMod val="50000"/>
                </a:schemeClr>
              </a:solidFill>
              <a:ea typeface="+mj-ea"/>
              <a:cs typeface="+mj-cs"/>
            </a:endParaRPr>
          </a:p>
        </p:txBody>
      </p:sp>
      <p:sp>
        <p:nvSpPr>
          <p:cNvPr id="6" name="object 6"/>
          <p:cNvSpPr txBox="1">
            <a:spLocks noGrp="1"/>
          </p:cNvSpPr>
          <p:nvPr>
            <p:ph type="sldNum" sz="quarter" idx="7"/>
          </p:nvPr>
        </p:nvSpPr>
        <p:spPr>
          <a:xfrm>
            <a:off x="4025614" y="2149140"/>
            <a:ext cx="35728" cy="162400"/>
          </a:xfrm>
          <a:prstGeom prst="rect">
            <a:avLst/>
          </a:prstGeom>
        </p:spPr>
        <p:txBody>
          <a:bodyPr vert="horz" wrap="square" lIns="0" tIns="1444" rIns="0" bIns="0" rtlCol="0">
            <a:spAutoFit/>
          </a:bodyPr>
          <a:lstStyle/>
          <a:p>
            <a:pPr marL="17328" defTabSz="415869">
              <a:spcBef>
                <a:spcPts val="11"/>
              </a:spcBef>
            </a:pPr>
            <a:fld id="{81D60167-4931-47E6-BA6A-407CBD079E47}" type="slidenum">
              <a:rPr kern="0" dirty="0"/>
              <a:pPr marL="17328" defTabSz="415869">
                <a:spcBef>
                  <a:spcPts val="11"/>
                </a:spcBef>
              </a:pPr>
              <a:t>93</a:t>
            </a:fld>
            <a:endParaRPr kern="0"/>
          </a:p>
        </p:txBody>
      </p:sp>
      <p:sp>
        <p:nvSpPr>
          <p:cNvPr id="7" name="object 2">
            <a:extLst>
              <a:ext uri="{FF2B5EF4-FFF2-40B4-BE49-F238E27FC236}">
                <a16:creationId xmlns:a16="http://schemas.microsoft.com/office/drawing/2014/main" id="{10B016CE-3709-01BF-EF03-82313C87C06A}"/>
              </a:ext>
            </a:extLst>
          </p:cNvPr>
          <p:cNvSpPr txBox="1">
            <a:spLocks/>
          </p:cNvSpPr>
          <p:nvPr/>
        </p:nvSpPr>
        <p:spPr>
          <a:xfrm>
            <a:off x="5004855" y="749694"/>
            <a:ext cx="3787438" cy="1124648"/>
          </a:xfrm>
          <a:prstGeom prst="rect">
            <a:avLst/>
          </a:prstGeom>
        </p:spPr>
        <p:txBody>
          <a:bodyPr vert="horz" wrap="square" lIns="0" tIns="7220" rIns="0" bIns="0" rtlCol="0">
            <a:spAutoFit/>
          </a:bodyPr>
          <a:lstStyle>
            <a:lvl1pPr>
              <a:defRPr sz="6000" b="1" i="0">
                <a:solidFill>
                  <a:srgbClr val="315083"/>
                </a:solidFill>
                <a:latin typeface="Ubuntu"/>
                <a:ea typeface="+mj-ea"/>
                <a:cs typeface="Ubuntu"/>
              </a:defRPr>
            </a:lvl1pPr>
          </a:lstStyle>
          <a:p>
            <a:pPr marL="5776" defTabSz="415869">
              <a:spcBef>
                <a:spcPts val="57"/>
              </a:spcBef>
            </a:pPr>
            <a:r>
              <a:rPr lang="en-GB" sz="2729" i="1" kern="0" dirty="0">
                <a:latin typeface="Ubuntu" panose="020B0504030602030204" pitchFamily="34" charset="0"/>
                <a:cs typeface="Ubuntu-Light"/>
              </a:rPr>
              <a:t>Emerging areas:</a:t>
            </a:r>
          </a:p>
          <a:p>
            <a:pPr marL="5776" defTabSz="415869">
              <a:spcBef>
                <a:spcPts val="57"/>
              </a:spcBef>
            </a:pPr>
            <a:endParaRPr lang="en-GB" sz="1455" i="1" kern="0" dirty="0">
              <a:latin typeface="Ubuntu-Light"/>
              <a:cs typeface="Ubuntu-Light"/>
            </a:endParaRPr>
          </a:p>
          <a:p>
            <a:pPr marL="5776" defTabSz="415869">
              <a:spcBef>
                <a:spcPts val="57"/>
              </a:spcBef>
            </a:pPr>
            <a:r>
              <a:rPr lang="en-GB" sz="1455" i="1" kern="0" dirty="0">
                <a:latin typeface="Ubuntu" panose="020B0504030602030204" pitchFamily="34" charset="0"/>
                <a:cs typeface="Ubuntu-Light"/>
              </a:rPr>
              <a:t>In the context of a changing climate and thinking about health</a:t>
            </a:r>
          </a:p>
        </p:txBody>
      </p:sp>
      <p:sp>
        <p:nvSpPr>
          <p:cNvPr id="12" name="object 3">
            <a:extLst>
              <a:ext uri="{FF2B5EF4-FFF2-40B4-BE49-F238E27FC236}">
                <a16:creationId xmlns:a16="http://schemas.microsoft.com/office/drawing/2014/main" id="{B2DFB406-8F31-E3A3-E432-36BD9455809D}"/>
              </a:ext>
            </a:extLst>
          </p:cNvPr>
          <p:cNvSpPr txBox="1">
            <a:spLocks/>
          </p:cNvSpPr>
          <p:nvPr/>
        </p:nvSpPr>
        <p:spPr>
          <a:xfrm>
            <a:off x="5314995" y="2034141"/>
            <a:ext cx="3535379" cy="2638183"/>
          </a:xfrm>
          <a:prstGeom prst="rect">
            <a:avLst/>
          </a:prstGeom>
        </p:spPr>
        <p:txBody>
          <a:bodyPr vert="horz" wrap="square" lIns="0" tIns="5487" rIns="0" bIns="0" rtlCol="0">
            <a:noAutofit/>
          </a:bodyPr>
          <a:lstStyle>
            <a:lvl1pPr marL="0">
              <a:defRPr sz="2350" b="0" i="0">
                <a:solidFill>
                  <a:srgbClr val="7F7F7F"/>
                </a:solidFill>
                <a:latin typeface="Ubuntu-Light"/>
                <a:ea typeface="+mn-ea"/>
                <a:cs typeface="Ubuntu-Light"/>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33926" indent="-233926" defTabSz="415869" fontAlgn="base">
              <a:spcBef>
                <a:spcPct val="0"/>
              </a:spcBef>
              <a:spcAft>
                <a:spcPts val="546"/>
              </a:spcAft>
              <a:buFontTx/>
              <a:buAutoNum type="arabicPeriod"/>
              <a:tabLst>
                <a:tab pos="1672863" algn="l"/>
              </a:tabLst>
              <a:defRPr/>
            </a:pPr>
            <a:r>
              <a:rPr lang="en-US" sz="1637" i="1" dirty="0">
                <a:solidFill>
                  <a:prstClr val="black"/>
                </a:solidFill>
                <a:latin typeface="Ubuntu" panose="020B0504030602030204" pitchFamily="34" charset="0"/>
                <a:cs typeface="+mj-cs"/>
              </a:rPr>
              <a:t>Understanding PWS locations, their water sources and vulnerabilities </a:t>
            </a:r>
          </a:p>
          <a:p>
            <a:pPr marL="233926" indent="-233926" defTabSz="415869" fontAlgn="base">
              <a:spcBef>
                <a:spcPct val="0"/>
              </a:spcBef>
              <a:spcAft>
                <a:spcPts val="546"/>
              </a:spcAft>
              <a:buFontTx/>
              <a:buAutoNum type="arabicPeriod"/>
              <a:tabLst>
                <a:tab pos="1672863" algn="l"/>
              </a:tabLst>
              <a:defRPr/>
            </a:pPr>
            <a:r>
              <a:rPr lang="en-US" sz="1637" i="1" dirty="0">
                <a:solidFill>
                  <a:prstClr val="black"/>
                </a:solidFill>
                <a:latin typeface="Ubuntu" panose="020B0504030602030204" pitchFamily="34" charset="0"/>
                <a:cs typeface="+mj-cs"/>
              </a:rPr>
              <a:t>Developing systems to understand health impacts</a:t>
            </a:r>
          </a:p>
          <a:p>
            <a:pPr marL="233926" indent="-233926" defTabSz="415869" fontAlgn="base">
              <a:spcBef>
                <a:spcPct val="0"/>
              </a:spcBef>
              <a:spcAft>
                <a:spcPts val="546"/>
              </a:spcAft>
              <a:buFontTx/>
              <a:buAutoNum type="arabicPeriod"/>
              <a:tabLst>
                <a:tab pos="1672863" algn="l"/>
              </a:tabLst>
              <a:defRPr/>
            </a:pPr>
            <a:r>
              <a:rPr lang="en-US" sz="1637" i="1" dirty="0">
                <a:solidFill>
                  <a:prstClr val="black"/>
                </a:solidFill>
                <a:latin typeface="Ubuntu" panose="020B0504030602030204" pitchFamily="34" charset="0"/>
                <a:cs typeface="+mj-cs"/>
              </a:rPr>
              <a:t>Quantity, quality and accessibility of publicly available information on PWS</a:t>
            </a:r>
          </a:p>
          <a:p>
            <a:pPr marL="233926" indent="-233926" defTabSz="415869" fontAlgn="base">
              <a:spcBef>
                <a:spcPct val="0"/>
              </a:spcBef>
              <a:spcAft>
                <a:spcPts val="546"/>
              </a:spcAft>
              <a:buFontTx/>
              <a:buAutoNum type="arabicPeriod"/>
              <a:tabLst>
                <a:tab pos="1672863" algn="l"/>
              </a:tabLst>
              <a:defRPr/>
            </a:pPr>
            <a:r>
              <a:rPr lang="en-US" sz="1637" i="1" dirty="0">
                <a:solidFill>
                  <a:prstClr val="black"/>
                </a:solidFill>
                <a:latin typeface="Ubuntu" panose="020B0504030602030204" pitchFamily="34" charset="0"/>
                <a:cs typeface="+mj-cs"/>
              </a:rPr>
              <a:t>Specific considerations for tourism sector</a:t>
            </a:r>
          </a:p>
        </p:txBody>
      </p:sp>
      <p:sp>
        <p:nvSpPr>
          <p:cNvPr id="3" name="object 3">
            <a:extLst>
              <a:ext uri="{FF2B5EF4-FFF2-40B4-BE49-F238E27FC236}">
                <a16:creationId xmlns:a16="http://schemas.microsoft.com/office/drawing/2014/main" id="{BE759135-D9CB-23E8-DC8E-3A41E49EB124}"/>
              </a:ext>
              <a:ext uri="{C183D7F6-B498-43B3-948B-1728B52AA6E4}">
                <adec:decorative xmlns:adec="http://schemas.microsoft.com/office/drawing/2017/decorative" val="1"/>
              </a:ext>
            </a:extLst>
          </p:cNvPr>
          <p:cNvSpPr txBox="1">
            <a:spLocks/>
          </p:cNvSpPr>
          <p:nvPr/>
        </p:nvSpPr>
        <p:spPr>
          <a:xfrm>
            <a:off x="290392" y="3911227"/>
            <a:ext cx="3746664" cy="2357154"/>
          </a:xfrm>
          <a:prstGeom prst="rect">
            <a:avLst/>
          </a:prstGeom>
        </p:spPr>
        <p:txBody>
          <a:bodyPr vert="horz" wrap="square" lIns="0" tIns="5487" rIns="0" bIns="0" rtlCol="0">
            <a:noAutofit/>
          </a:bodyPr>
          <a:lstStyle>
            <a:lvl1pPr marL="0">
              <a:defRPr sz="2350" b="0" i="0">
                <a:solidFill>
                  <a:srgbClr val="7F7F7F"/>
                </a:solidFill>
                <a:latin typeface="Ubuntu-Light"/>
                <a:ea typeface="+mn-ea"/>
                <a:cs typeface="Ubuntu-Light"/>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415869" fontAlgn="base">
              <a:spcBef>
                <a:spcPct val="0"/>
              </a:spcBef>
              <a:spcAft>
                <a:spcPts val="546"/>
              </a:spcAft>
              <a:tabLst>
                <a:tab pos="1672863" algn="l"/>
              </a:tabLst>
              <a:defRPr/>
            </a:pPr>
            <a:endParaRPr lang="en-US" sz="1182" dirty="0">
              <a:solidFill>
                <a:prstClr val="black">
                  <a:lumMod val="50000"/>
                  <a:lumOff val="50000"/>
                </a:prstClr>
              </a:solidFill>
              <a:cs typeface="+mj-cs"/>
            </a:endParaRPr>
          </a:p>
        </p:txBody>
      </p:sp>
      <p:sp>
        <p:nvSpPr>
          <p:cNvPr id="8" name="object 3">
            <a:extLst>
              <a:ext uri="{FF2B5EF4-FFF2-40B4-BE49-F238E27FC236}">
                <a16:creationId xmlns:a16="http://schemas.microsoft.com/office/drawing/2014/main" id="{34A081F4-DA2C-0D4D-C270-32086B721234}"/>
              </a:ext>
              <a:ext uri="{C183D7F6-B498-43B3-948B-1728B52AA6E4}">
                <adec:decorative xmlns:adec="http://schemas.microsoft.com/office/drawing/2017/decorative" val="1"/>
              </a:ext>
            </a:extLst>
          </p:cNvPr>
          <p:cNvSpPr txBox="1">
            <a:spLocks/>
          </p:cNvSpPr>
          <p:nvPr/>
        </p:nvSpPr>
        <p:spPr>
          <a:xfrm>
            <a:off x="4595993" y="3404824"/>
            <a:ext cx="3992720" cy="2175184"/>
          </a:xfrm>
          <a:prstGeom prst="rect">
            <a:avLst/>
          </a:prstGeom>
        </p:spPr>
        <p:txBody>
          <a:bodyPr vert="horz" wrap="square" lIns="0" tIns="5487" rIns="0" bIns="0" rtlCol="0">
            <a:noAutofit/>
          </a:bodyPr>
          <a:lstStyle>
            <a:lvl1pPr marL="0">
              <a:defRPr sz="2350" b="0" i="0">
                <a:solidFill>
                  <a:srgbClr val="7F7F7F"/>
                </a:solidFill>
                <a:latin typeface="Ubuntu-Light"/>
                <a:ea typeface="+mn-ea"/>
                <a:cs typeface="Ubuntu-Light"/>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415869" fontAlgn="base">
              <a:spcBef>
                <a:spcPct val="0"/>
              </a:spcBef>
              <a:spcAft>
                <a:spcPts val="546"/>
              </a:spcAft>
              <a:tabLst>
                <a:tab pos="1672863" algn="l"/>
              </a:tabLst>
              <a:defRPr/>
            </a:pPr>
            <a:endParaRPr lang="en-GB" sz="1182" dirty="0">
              <a:solidFill>
                <a:prstClr val="black">
                  <a:lumMod val="50000"/>
                  <a:lumOff val="50000"/>
                </a:prstClr>
              </a:solidFill>
              <a:cs typeface="+mj-cs"/>
            </a:endParaRPr>
          </a:p>
        </p:txBody>
      </p:sp>
      <p:cxnSp>
        <p:nvCxnSpPr>
          <p:cNvPr id="4" name="Straight Connector 3">
            <a:extLst>
              <a:ext uri="{FF2B5EF4-FFF2-40B4-BE49-F238E27FC236}">
                <a16:creationId xmlns:a16="http://schemas.microsoft.com/office/drawing/2014/main" id="{20F491B5-494A-8D7D-6840-68587BA4B25B}"/>
              </a:ext>
            </a:extLst>
          </p:cNvPr>
          <p:cNvCxnSpPr>
            <a:cxnSpLocks/>
          </p:cNvCxnSpPr>
          <p:nvPr/>
        </p:nvCxnSpPr>
        <p:spPr>
          <a:xfrm>
            <a:off x="4775949" y="826001"/>
            <a:ext cx="0" cy="3684813"/>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41472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7954" y="686257"/>
            <a:ext cx="3375446" cy="686259"/>
          </a:xfrm>
          <a:prstGeom prst="rect">
            <a:avLst/>
          </a:prstGeom>
        </p:spPr>
        <p:txBody>
          <a:bodyPr vert="horz" wrap="square" lIns="0" tIns="7220" rIns="0" bIns="0" rtlCol="0">
            <a:spAutoFit/>
          </a:bodyPr>
          <a:lstStyle/>
          <a:p>
            <a:pPr marL="5776" algn="l" rtl="0">
              <a:spcBef>
                <a:spcPts val="57"/>
              </a:spcBef>
            </a:pPr>
            <a:r>
              <a:rPr lang="cy-GB" b="1" dirty="0">
                <a:effectLst/>
                <a:latin typeface="Ubuntu" panose="020B0504030602030204" pitchFamily="34" charset="0"/>
                <a:ea typeface="Calibri" panose="020F0502020204030204" pitchFamily="34" charset="0"/>
                <a:cs typeface="Times New Roman" panose="02020603050405020304" pitchFamily="18" charset="0"/>
              </a:rPr>
              <a:t>I’w drafod</a:t>
            </a:r>
            <a:br>
              <a:rPr lang="en-GB" sz="819" dirty="0">
                <a:latin typeface="Calibri" panose="020F0502020204030204" pitchFamily="34" charset="0"/>
                <a:ea typeface="Calibri" panose="020F0502020204030204" pitchFamily="34" charset="0"/>
                <a:cs typeface="Times New Roman" panose="02020603050405020304" pitchFamily="18" charset="0"/>
              </a:rPr>
            </a:br>
            <a:r>
              <a:rPr lang="en-GB" sz="1683" b="0" spc="-5" dirty="0">
                <a:solidFill>
                  <a:srgbClr val="F43882"/>
                </a:solidFill>
                <a:latin typeface="Ubuntu-Light"/>
                <a:cs typeface="Ubuntu-Light"/>
              </a:rPr>
              <a:t>		</a:t>
            </a:r>
            <a:endParaRPr lang="en-GB" sz="1683" dirty="0">
              <a:latin typeface="Ubuntu-Light"/>
              <a:cs typeface="Ubuntu-Light"/>
            </a:endParaRPr>
          </a:p>
        </p:txBody>
      </p:sp>
      <p:sp>
        <p:nvSpPr>
          <p:cNvPr id="11" name="object 3">
            <a:extLst>
              <a:ext uri="{FF2B5EF4-FFF2-40B4-BE49-F238E27FC236}">
                <a16:creationId xmlns:a16="http://schemas.microsoft.com/office/drawing/2014/main" id="{372A3EA9-C80F-1291-11EA-F298B0A96EFA}"/>
              </a:ext>
            </a:extLst>
          </p:cNvPr>
          <p:cNvSpPr txBox="1">
            <a:spLocks noGrp="1"/>
          </p:cNvSpPr>
          <p:nvPr>
            <p:ph type="body" idx="1"/>
          </p:nvPr>
        </p:nvSpPr>
        <p:spPr>
          <a:xfrm>
            <a:off x="360370" y="1372436"/>
            <a:ext cx="3910613" cy="3017165"/>
          </a:xfrm>
          <a:prstGeom prst="rect">
            <a:avLst/>
          </a:prstGeom>
        </p:spPr>
        <p:txBody>
          <a:bodyPr vert="horz" wrap="square" lIns="0" tIns="5487" rIns="0" bIns="0" rtlCol="0">
            <a:noAutofit/>
          </a:bodyPr>
          <a:lstStyle/>
          <a:p>
            <a:pPr marL="155951" indent="-155951">
              <a:lnSpc>
                <a:spcPct val="107000"/>
              </a:lnSpc>
              <a:spcAft>
                <a:spcPts val="364"/>
              </a:spcAft>
              <a:buFont typeface="+mj-lt"/>
              <a:buAutoNum type="arabicPeriod"/>
              <a:tabLst>
                <a:tab pos="207935" algn="l"/>
              </a:tabLst>
            </a:pPr>
            <a:r>
              <a:rPr lang="cy-GB" sz="2001" dirty="0">
                <a:solidFill>
                  <a:schemeClr val="tx1"/>
                </a:solidFill>
                <a:latin typeface="Ubuntu" panose="020B0504030602030204" pitchFamily="34" charset="0"/>
                <a:ea typeface="Calibri" panose="020F0502020204030204" pitchFamily="34" charset="0"/>
                <a:cs typeface="Times New Roman" panose="02020603050405020304" pitchFamily="18" charset="0"/>
              </a:rPr>
              <a:t>Eich barn ar ein meysydd newydd…</a:t>
            </a:r>
          </a:p>
          <a:p>
            <a:pPr marL="155951" indent="-155951">
              <a:lnSpc>
                <a:spcPct val="107000"/>
              </a:lnSpc>
              <a:spcAft>
                <a:spcPts val="364"/>
              </a:spcAft>
              <a:buFont typeface="+mj-lt"/>
              <a:buAutoNum type="arabicPeriod"/>
              <a:tabLst>
                <a:tab pos="207935" algn="l"/>
              </a:tabLst>
            </a:pPr>
            <a:endParaRPr lang="cy-GB" sz="2001" dirty="0">
              <a:solidFill>
                <a:schemeClr val="tx1"/>
              </a:solidFill>
              <a:latin typeface="Ubuntu" panose="020B0504030602030204" pitchFamily="34" charset="0"/>
              <a:ea typeface="Calibri" panose="020F0502020204030204" pitchFamily="34" charset="0"/>
              <a:cs typeface="Times New Roman" panose="02020603050405020304" pitchFamily="18" charset="0"/>
            </a:endParaRPr>
          </a:p>
          <a:p>
            <a:pPr marL="155951" indent="-155951">
              <a:lnSpc>
                <a:spcPct val="107000"/>
              </a:lnSpc>
              <a:spcAft>
                <a:spcPts val="364"/>
              </a:spcAft>
              <a:buFont typeface="+mj-lt"/>
              <a:buAutoNum type="arabicPeriod"/>
              <a:tabLst>
                <a:tab pos="207935" algn="l"/>
              </a:tabLst>
            </a:pPr>
            <a:r>
              <a:rPr lang="cy-GB" sz="2001" dirty="0">
                <a:solidFill>
                  <a:schemeClr val="tx1"/>
                </a:solidFill>
                <a:latin typeface="Ubuntu" panose="020B0504030602030204" pitchFamily="34" charset="0"/>
                <a:ea typeface="Calibri" panose="020F0502020204030204" pitchFamily="34" charset="0"/>
                <a:cs typeface="Times New Roman" panose="02020603050405020304" pitchFamily="18" charset="0"/>
              </a:rPr>
              <a:t> Eich barn ar unrhyw dystiolaeth arall mae’n bosibl nad ydym yn ymwybodol ohoni…</a:t>
            </a:r>
          </a:p>
          <a:p>
            <a:pPr marL="155951" indent="-155951">
              <a:lnSpc>
                <a:spcPct val="107000"/>
              </a:lnSpc>
              <a:spcAft>
                <a:spcPts val="364"/>
              </a:spcAft>
              <a:buFont typeface="+mj-lt"/>
              <a:buAutoNum type="arabicPeriod"/>
              <a:tabLst>
                <a:tab pos="207935" algn="l"/>
              </a:tabLst>
            </a:pPr>
            <a:endParaRPr lang="en-GB" sz="2001" dirty="0">
              <a:solidFill>
                <a:schemeClr val="tx1"/>
              </a:solidFill>
              <a:latin typeface="Ubuntu" panose="020B0504030602030204" pitchFamily="34" charset="0"/>
              <a:ea typeface="Calibri" panose="020F0502020204030204" pitchFamily="34" charset="0"/>
              <a:cs typeface="Times New Roman" panose="02020603050405020304" pitchFamily="18" charset="0"/>
            </a:endParaRPr>
          </a:p>
          <a:p>
            <a:pPr marL="155951" indent="-155951">
              <a:lnSpc>
                <a:spcPct val="107000"/>
              </a:lnSpc>
              <a:spcAft>
                <a:spcPts val="364"/>
              </a:spcAft>
              <a:buFont typeface="+mj-lt"/>
              <a:buAutoNum type="arabicPeriod"/>
              <a:tabLst>
                <a:tab pos="207935" algn="l"/>
              </a:tabLst>
            </a:pPr>
            <a:r>
              <a:rPr lang="cy-GB" sz="2001" dirty="0">
                <a:solidFill>
                  <a:schemeClr val="tx1"/>
                </a:solidFill>
                <a:latin typeface="Ubuntu" panose="020B0504030602030204" pitchFamily="34" charset="0"/>
                <a:ea typeface="Calibri" panose="020F0502020204030204" pitchFamily="34" charset="0"/>
                <a:cs typeface="Times New Roman" panose="02020603050405020304" pitchFamily="18" charset="0"/>
              </a:rPr>
              <a:t> Symud y gwaith hwn ymlaen gyda’n gilydd… </a:t>
            </a:r>
            <a:endParaRPr lang="en-GB" sz="2001" dirty="0">
              <a:solidFill>
                <a:schemeClr val="tx1"/>
              </a:solidFill>
              <a:latin typeface="Ubuntu" panose="020B0504030602030204" pitchFamily="34" charset="0"/>
              <a:ea typeface="Calibri" panose="020F0502020204030204" pitchFamily="34" charset="0"/>
              <a:cs typeface="Times New Roman" panose="02020603050405020304" pitchFamily="18" charset="0"/>
            </a:endParaRPr>
          </a:p>
        </p:txBody>
      </p:sp>
      <p:sp>
        <p:nvSpPr>
          <p:cNvPr id="7" name="object 2">
            <a:extLst>
              <a:ext uri="{FF2B5EF4-FFF2-40B4-BE49-F238E27FC236}">
                <a16:creationId xmlns:a16="http://schemas.microsoft.com/office/drawing/2014/main" id="{10B016CE-3709-01BF-EF03-82313C87C06A}"/>
              </a:ext>
            </a:extLst>
          </p:cNvPr>
          <p:cNvSpPr txBox="1">
            <a:spLocks/>
          </p:cNvSpPr>
          <p:nvPr/>
        </p:nvSpPr>
        <p:spPr>
          <a:xfrm>
            <a:off x="5410788" y="763792"/>
            <a:ext cx="4072957" cy="427277"/>
          </a:xfrm>
          <a:prstGeom prst="rect">
            <a:avLst/>
          </a:prstGeom>
        </p:spPr>
        <p:txBody>
          <a:bodyPr vert="horz" wrap="square" lIns="0" tIns="7220" rIns="0" bIns="0" rtlCol="0">
            <a:spAutoFit/>
          </a:bodyPr>
          <a:lstStyle>
            <a:lvl1pPr>
              <a:defRPr sz="6000" b="1" i="0">
                <a:solidFill>
                  <a:srgbClr val="315083"/>
                </a:solidFill>
                <a:latin typeface="Ubuntu"/>
                <a:ea typeface="+mj-ea"/>
                <a:cs typeface="Ubuntu"/>
              </a:defRPr>
            </a:lvl1pPr>
          </a:lstStyle>
          <a:p>
            <a:pPr marL="5776" defTabSz="415869">
              <a:spcBef>
                <a:spcPts val="57"/>
              </a:spcBef>
            </a:pPr>
            <a:r>
              <a:rPr lang="en-GB" sz="2729" i="1" kern="0" dirty="0">
                <a:latin typeface="Ubuntu" panose="020B0504030602030204" pitchFamily="34" charset="0"/>
                <a:cs typeface="Ubuntu-Light"/>
              </a:rPr>
              <a:t>For discussion</a:t>
            </a:r>
          </a:p>
        </p:txBody>
      </p:sp>
      <p:sp>
        <p:nvSpPr>
          <p:cNvPr id="12" name="object 3">
            <a:extLst>
              <a:ext uri="{FF2B5EF4-FFF2-40B4-BE49-F238E27FC236}">
                <a16:creationId xmlns:a16="http://schemas.microsoft.com/office/drawing/2014/main" id="{B2DFB406-8F31-E3A3-E432-36BD9455809D}"/>
              </a:ext>
            </a:extLst>
          </p:cNvPr>
          <p:cNvSpPr txBox="1">
            <a:spLocks/>
          </p:cNvSpPr>
          <p:nvPr/>
        </p:nvSpPr>
        <p:spPr>
          <a:xfrm>
            <a:off x="4734345" y="1435723"/>
            <a:ext cx="3910613" cy="3121133"/>
          </a:xfrm>
          <a:prstGeom prst="rect">
            <a:avLst/>
          </a:prstGeom>
        </p:spPr>
        <p:txBody>
          <a:bodyPr vert="horz" wrap="square" lIns="0" tIns="5487" rIns="0" bIns="0" rtlCol="0">
            <a:noAutofit/>
          </a:bodyPr>
          <a:lstStyle>
            <a:lvl1pPr marL="0">
              <a:defRPr sz="2350" b="0" i="0">
                <a:solidFill>
                  <a:srgbClr val="7F7F7F"/>
                </a:solidFill>
                <a:latin typeface="Ubuntu-Light"/>
                <a:ea typeface="+mn-ea"/>
                <a:cs typeface="Ubuntu-Light"/>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33926" indent="-233926" defTabSz="415869" fontAlgn="base">
              <a:spcBef>
                <a:spcPct val="0"/>
              </a:spcBef>
              <a:spcAft>
                <a:spcPts val="546"/>
              </a:spcAft>
              <a:buFontTx/>
              <a:buAutoNum type="arabicPeriod"/>
              <a:tabLst>
                <a:tab pos="1672863" algn="l"/>
              </a:tabLst>
              <a:defRPr/>
            </a:pPr>
            <a:r>
              <a:rPr lang="en-US" sz="2001" i="1" dirty="0">
                <a:solidFill>
                  <a:prstClr val="black"/>
                </a:solidFill>
                <a:latin typeface="Ubuntu" panose="020B0504030602030204" pitchFamily="34" charset="0"/>
                <a:cs typeface="+mj-cs"/>
              </a:rPr>
              <a:t>Your thoughts on our emerging areas…</a:t>
            </a:r>
          </a:p>
          <a:p>
            <a:pPr marL="233926" indent="-233926" defTabSz="415869" fontAlgn="base">
              <a:spcBef>
                <a:spcPct val="0"/>
              </a:spcBef>
              <a:spcAft>
                <a:spcPts val="546"/>
              </a:spcAft>
              <a:buFontTx/>
              <a:buAutoNum type="arabicPeriod"/>
              <a:tabLst>
                <a:tab pos="1672863" algn="l"/>
              </a:tabLst>
              <a:defRPr/>
            </a:pPr>
            <a:endParaRPr lang="en-US" sz="2001" i="1" dirty="0">
              <a:solidFill>
                <a:prstClr val="black"/>
              </a:solidFill>
              <a:latin typeface="Ubuntu" panose="020B0504030602030204" pitchFamily="34" charset="0"/>
              <a:cs typeface="+mj-cs"/>
            </a:endParaRPr>
          </a:p>
          <a:p>
            <a:pPr marL="233926" indent="-233926" defTabSz="415869" fontAlgn="base">
              <a:spcBef>
                <a:spcPct val="0"/>
              </a:spcBef>
              <a:spcAft>
                <a:spcPts val="546"/>
              </a:spcAft>
              <a:buFontTx/>
              <a:buAutoNum type="arabicPeriod"/>
              <a:tabLst>
                <a:tab pos="1672863" algn="l"/>
              </a:tabLst>
              <a:defRPr/>
            </a:pPr>
            <a:r>
              <a:rPr lang="en-US" sz="2001" i="1" dirty="0">
                <a:solidFill>
                  <a:prstClr val="black"/>
                </a:solidFill>
                <a:latin typeface="Ubuntu" panose="020B0504030602030204" pitchFamily="34" charset="0"/>
                <a:cs typeface="+mj-cs"/>
              </a:rPr>
              <a:t>Your thoughts on any other evidence we might be missing…</a:t>
            </a:r>
          </a:p>
          <a:p>
            <a:pPr marL="233926" indent="-233926" defTabSz="415869" fontAlgn="base">
              <a:spcBef>
                <a:spcPct val="0"/>
              </a:spcBef>
              <a:spcAft>
                <a:spcPts val="546"/>
              </a:spcAft>
              <a:buFontTx/>
              <a:buAutoNum type="arabicPeriod"/>
              <a:tabLst>
                <a:tab pos="1672863" algn="l"/>
              </a:tabLst>
              <a:defRPr/>
            </a:pPr>
            <a:endParaRPr lang="en-US" sz="2001" i="1" dirty="0">
              <a:solidFill>
                <a:prstClr val="black"/>
              </a:solidFill>
              <a:latin typeface="Ubuntu" panose="020B0504030602030204" pitchFamily="34" charset="0"/>
              <a:cs typeface="+mj-cs"/>
            </a:endParaRPr>
          </a:p>
          <a:p>
            <a:pPr marL="233926" indent="-233926" defTabSz="415869" fontAlgn="base">
              <a:spcBef>
                <a:spcPct val="0"/>
              </a:spcBef>
              <a:spcAft>
                <a:spcPts val="546"/>
              </a:spcAft>
              <a:buFontTx/>
              <a:buAutoNum type="arabicPeriod"/>
              <a:tabLst>
                <a:tab pos="1672863" algn="l"/>
              </a:tabLst>
              <a:defRPr/>
            </a:pPr>
            <a:r>
              <a:rPr lang="en-US" sz="2001" i="1" dirty="0">
                <a:solidFill>
                  <a:prstClr val="black"/>
                </a:solidFill>
                <a:latin typeface="Ubuntu" panose="020B0504030602030204" pitchFamily="34" charset="0"/>
                <a:cs typeface="+mj-cs"/>
              </a:rPr>
              <a:t>Taking this work forward together… </a:t>
            </a:r>
          </a:p>
          <a:p>
            <a:pPr defTabSz="415869" fontAlgn="base">
              <a:spcBef>
                <a:spcPct val="0"/>
              </a:spcBef>
              <a:spcAft>
                <a:spcPts val="546"/>
              </a:spcAft>
              <a:tabLst>
                <a:tab pos="1672863" algn="l"/>
              </a:tabLst>
              <a:defRPr/>
            </a:pPr>
            <a:endParaRPr lang="en-US" sz="1637" dirty="0">
              <a:solidFill>
                <a:prstClr val="black"/>
              </a:solidFill>
              <a:cs typeface="+mj-cs"/>
            </a:endParaRPr>
          </a:p>
          <a:p>
            <a:pPr defTabSz="415869" fontAlgn="base">
              <a:spcBef>
                <a:spcPct val="0"/>
              </a:spcBef>
              <a:spcAft>
                <a:spcPts val="546"/>
              </a:spcAft>
              <a:tabLst>
                <a:tab pos="1672863" algn="l"/>
              </a:tabLst>
              <a:defRPr/>
            </a:pPr>
            <a:endParaRPr lang="en-US" sz="1182" dirty="0">
              <a:solidFill>
                <a:prstClr val="white">
                  <a:lumMod val="50000"/>
                </a:prstClr>
              </a:solidFill>
              <a:cs typeface="+mj-cs"/>
            </a:endParaRPr>
          </a:p>
          <a:p>
            <a:pPr marL="5776" marR="2310" defTabSz="415869">
              <a:lnSpc>
                <a:spcPct val="100400"/>
              </a:lnSpc>
              <a:spcBef>
                <a:spcPts val="43"/>
              </a:spcBef>
            </a:pPr>
            <a:endParaRPr lang="en-GB" sz="1069" kern="0" spc="-9" dirty="0">
              <a:solidFill>
                <a:prstClr val="black">
                  <a:lumMod val="50000"/>
                  <a:lumOff val="50000"/>
                </a:prstClr>
              </a:solidFill>
            </a:endParaRPr>
          </a:p>
        </p:txBody>
      </p:sp>
      <p:sp>
        <p:nvSpPr>
          <p:cNvPr id="3" name="object 3">
            <a:extLst>
              <a:ext uri="{FF2B5EF4-FFF2-40B4-BE49-F238E27FC236}">
                <a16:creationId xmlns:a16="http://schemas.microsoft.com/office/drawing/2014/main" id="{BE759135-D9CB-23E8-DC8E-3A41E49EB124}"/>
              </a:ext>
              <a:ext uri="{C183D7F6-B498-43B3-948B-1728B52AA6E4}">
                <adec:decorative xmlns:adec="http://schemas.microsoft.com/office/drawing/2017/decorative" val="1"/>
              </a:ext>
            </a:extLst>
          </p:cNvPr>
          <p:cNvSpPr txBox="1">
            <a:spLocks/>
          </p:cNvSpPr>
          <p:nvPr/>
        </p:nvSpPr>
        <p:spPr>
          <a:xfrm>
            <a:off x="290392" y="3911227"/>
            <a:ext cx="3746664" cy="2357154"/>
          </a:xfrm>
          <a:prstGeom prst="rect">
            <a:avLst/>
          </a:prstGeom>
        </p:spPr>
        <p:txBody>
          <a:bodyPr vert="horz" wrap="square" lIns="0" tIns="5487" rIns="0" bIns="0" rtlCol="0">
            <a:noAutofit/>
          </a:bodyPr>
          <a:lstStyle>
            <a:lvl1pPr marL="0">
              <a:defRPr sz="2350" b="0" i="0">
                <a:solidFill>
                  <a:srgbClr val="7F7F7F"/>
                </a:solidFill>
                <a:latin typeface="Ubuntu-Light"/>
                <a:ea typeface="+mn-ea"/>
                <a:cs typeface="Ubuntu-Light"/>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415869" fontAlgn="base">
              <a:spcBef>
                <a:spcPct val="0"/>
              </a:spcBef>
              <a:spcAft>
                <a:spcPts val="546"/>
              </a:spcAft>
              <a:tabLst>
                <a:tab pos="1672863" algn="l"/>
              </a:tabLst>
              <a:defRPr/>
            </a:pPr>
            <a:endParaRPr lang="en-US" sz="1182" dirty="0">
              <a:solidFill>
                <a:prstClr val="black">
                  <a:lumMod val="50000"/>
                  <a:lumOff val="50000"/>
                </a:prstClr>
              </a:solidFill>
              <a:cs typeface="+mj-cs"/>
            </a:endParaRPr>
          </a:p>
        </p:txBody>
      </p:sp>
      <p:sp>
        <p:nvSpPr>
          <p:cNvPr id="8" name="object 3">
            <a:extLst>
              <a:ext uri="{FF2B5EF4-FFF2-40B4-BE49-F238E27FC236}">
                <a16:creationId xmlns:a16="http://schemas.microsoft.com/office/drawing/2014/main" id="{34A081F4-DA2C-0D4D-C270-32086B721234}"/>
              </a:ext>
              <a:ext uri="{C183D7F6-B498-43B3-948B-1728B52AA6E4}">
                <adec:decorative xmlns:adec="http://schemas.microsoft.com/office/drawing/2017/decorative" val="1"/>
              </a:ext>
            </a:extLst>
          </p:cNvPr>
          <p:cNvSpPr txBox="1">
            <a:spLocks/>
          </p:cNvSpPr>
          <p:nvPr/>
        </p:nvSpPr>
        <p:spPr>
          <a:xfrm>
            <a:off x="4595993" y="3404824"/>
            <a:ext cx="3992720" cy="2175184"/>
          </a:xfrm>
          <a:prstGeom prst="rect">
            <a:avLst/>
          </a:prstGeom>
        </p:spPr>
        <p:txBody>
          <a:bodyPr vert="horz" wrap="square" lIns="0" tIns="5487" rIns="0" bIns="0" rtlCol="0">
            <a:noAutofit/>
          </a:bodyPr>
          <a:lstStyle>
            <a:lvl1pPr marL="0">
              <a:defRPr sz="2350" b="0" i="0">
                <a:solidFill>
                  <a:srgbClr val="7F7F7F"/>
                </a:solidFill>
                <a:latin typeface="Ubuntu-Light"/>
                <a:ea typeface="+mn-ea"/>
                <a:cs typeface="Ubuntu-Light"/>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415869" fontAlgn="base">
              <a:spcBef>
                <a:spcPct val="0"/>
              </a:spcBef>
              <a:spcAft>
                <a:spcPts val="546"/>
              </a:spcAft>
              <a:tabLst>
                <a:tab pos="1672863" algn="l"/>
              </a:tabLst>
              <a:defRPr/>
            </a:pPr>
            <a:endParaRPr lang="en-GB" sz="1182" dirty="0">
              <a:solidFill>
                <a:prstClr val="black">
                  <a:lumMod val="50000"/>
                  <a:lumOff val="50000"/>
                </a:prstClr>
              </a:solidFill>
              <a:cs typeface="+mj-cs"/>
            </a:endParaRPr>
          </a:p>
        </p:txBody>
      </p:sp>
      <p:cxnSp>
        <p:nvCxnSpPr>
          <p:cNvPr id="4" name="Straight Connector 3">
            <a:extLst>
              <a:ext uri="{FF2B5EF4-FFF2-40B4-BE49-F238E27FC236}">
                <a16:creationId xmlns:a16="http://schemas.microsoft.com/office/drawing/2014/main" id="{D28B8D10-4AFF-CC75-35F2-EA43A58CDB33}"/>
              </a:ext>
            </a:extLst>
          </p:cNvPr>
          <p:cNvCxnSpPr>
            <a:cxnSpLocks/>
          </p:cNvCxnSpPr>
          <p:nvPr/>
        </p:nvCxnSpPr>
        <p:spPr>
          <a:xfrm>
            <a:off x="4585594" y="818745"/>
            <a:ext cx="0" cy="3684813"/>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73110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2401" y="700354"/>
            <a:ext cx="4282475" cy="1602664"/>
          </a:xfrm>
          <a:prstGeom prst="rect">
            <a:avLst/>
          </a:prstGeom>
        </p:spPr>
        <p:txBody>
          <a:bodyPr vert="horz" wrap="square" lIns="0" tIns="7220" rIns="0" bIns="0" rtlCol="0">
            <a:spAutoFit/>
          </a:bodyPr>
          <a:lstStyle/>
          <a:p>
            <a:pPr>
              <a:lnSpc>
                <a:spcPct val="107000"/>
              </a:lnSpc>
              <a:spcAft>
                <a:spcPts val="364"/>
              </a:spcAft>
            </a:pPr>
            <a:r>
              <a:rPr lang="cy-GB" b="1" dirty="0">
                <a:effectLst/>
                <a:latin typeface="Ubuntu" panose="020B0504030602030204" pitchFamily="34" charset="0"/>
                <a:ea typeface="Calibri" panose="020F0502020204030204" pitchFamily="34" charset="0"/>
                <a:cs typeface="Times New Roman" panose="02020603050405020304" pitchFamily="18" charset="0"/>
              </a:rPr>
              <a:t>Meysydd sy'n dod i'r amlwg:</a:t>
            </a:r>
            <a:br>
              <a:rPr lang="en-GB" sz="1455" dirty="0">
                <a:latin typeface="Ubuntu" panose="020B0504030602030204" pitchFamily="34" charset="0"/>
                <a:ea typeface="Calibri" panose="020F0502020204030204" pitchFamily="34" charset="0"/>
                <a:cs typeface="Times New Roman" panose="02020603050405020304" pitchFamily="18" charset="0"/>
              </a:rPr>
            </a:br>
            <a:r>
              <a:rPr lang="cy-GB" sz="1455" dirty="0">
                <a:latin typeface="Ubuntu" panose="020B0504030602030204" pitchFamily="34" charset="0"/>
                <a:ea typeface="Calibri" panose="020F0502020204030204" pitchFamily="34" charset="0"/>
                <a:cs typeface="Times New Roman" panose="02020603050405020304" pitchFamily="18" charset="0"/>
              </a:rPr>
              <a:t>Yng nghyd-destun hinsawdd sy'n newid a meddwl am iechyd</a:t>
            </a:r>
            <a:br>
              <a:rPr lang="en-GB" sz="1455" dirty="0">
                <a:latin typeface="Ubuntu" panose="020B0504030602030204" pitchFamily="34" charset="0"/>
                <a:ea typeface="Calibri" panose="020F0502020204030204" pitchFamily="34" charset="0"/>
                <a:cs typeface="Times New Roman" panose="02020603050405020304" pitchFamily="18" charset="0"/>
              </a:rPr>
            </a:br>
            <a:r>
              <a:rPr lang="en-GB" sz="1455" b="0" spc="-5" dirty="0">
                <a:solidFill>
                  <a:srgbClr val="F43882"/>
                </a:solidFill>
                <a:latin typeface="Ubuntu" panose="020B0504030602030204" pitchFamily="34" charset="0"/>
                <a:cs typeface="Ubuntu-Light"/>
              </a:rPr>
              <a:t>		</a:t>
            </a:r>
            <a:endParaRPr lang="en-GB" sz="1455" dirty="0">
              <a:latin typeface="Ubuntu" panose="020B0504030602030204" pitchFamily="34" charset="0"/>
              <a:cs typeface="Ubuntu-Light"/>
            </a:endParaRPr>
          </a:p>
        </p:txBody>
      </p:sp>
      <p:sp>
        <p:nvSpPr>
          <p:cNvPr id="11" name="object 3">
            <a:extLst>
              <a:ext uri="{FF2B5EF4-FFF2-40B4-BE49-F238E27FC236}">
                <a16:creationId xmlns:a16="http://schemas.microsoft.com/office/drawing/2014/main" id="{372A3EA9-C80F-1291-11EA-F298B0A96EFA}"/>
              </a:ext>
            </a:extLst>
          </p:cNvPr>
          <p:cNvSpPr txBox="1">
            <a:spLocks noGrp="1"/>
          </p:cNvSpPr>
          <p:nvPr>
            <p:ph type="body" idx="1"/>
          </p:nvPr>
        </p:nvSpPr>
        <p:spPr>
          <a:xfrm>
            <a:off x="293626" y="2210919"/>
            <a:ext cx="4282476" cy="3017165"/>
          </a:xfrm>
          <a:prstGeom prst="rect">
            <a:avLst/>
          </a:prstGeom>
        </p:spPr>
        <p:txBody>
          <a:bodyPr vert="horz" wrap="square" lIns="0" tIns="5487" rIns="0" bIns="0" rtlCol="0">
            <a:noAutofit/>
          </a:bodyPr>
          <a:lstStyle/>
          <a:p>
            <a:pPr marL="155951" indent="-155951">
              <a:lnSpc>
                <a:spcPct val="107000"/>
              </a:lnSpc>
              <a:spcAft>
                <a:spcPts val="364"/>
              </a:spcAft>
              <a:buFont typeface="+mj-lt"/>
              <a:buAutoNum type="arabicPeriod"/>
              <a:tabLst>
                <a:tab pos="207935" algn="l"/>
              </a:tabLst>
            </a:pPr>
            <a:r>
              <a:rPr lang="cy-GB" sz="1637" dirty="0">
                <a:solidFill>
                  <a:schemeClr val="tx1"/>
                </a:solidFill>
                <a:latin typeface="Ubuntu" panose="020B0504030602030204" pitchFamily="34" charset="0"/>
                <a:ea typeface="Calibri" panose="020F0502020204030204" pitchFamily="34" charset="0"/>
                <a:cs typeface="Times New Roman" panose="02020603050405020304" pitchFamily="18" charset="0"/>
              </a:rPr>
              <a:t>Deall lleoliadau CDP, eu ffynonellau dŵr a'u </a:t>
            </a:r>
            <a:r>
              <a:rPr lang="cy-GB" sz="1637" dirty="0" err="1">
                <a:solidFill>
                  <a:schemeClr val="tx1"/>
                </a:solidFill>
                <a:latin typeface="Ubuntu" panose="020B0504030602030204" pitchFamily="34" charset="0"/>
                <a:ea typeface="Calibri" panose="020F0502020204030204" pitchFamily="34" charset="0"/>
                <a:cs typeface="Times New Roman" panose="02020603050405020304" pitchFamily="18" charset="0"/>
              </a:rPr>
              <a:t>bregusrwydd</a:t>
            </a:r>
            <a:r>
              <a:rPr lang="cy-GB" sz="1637" dirty="0">
                <a:solidFill>
                  <a:schemeClr val="tx1"/>
                </a:solidFill>
                <a:latin typeface="Ubuntu" panose="020B0504030602030204" pitchFamily="34" charset="0"/>
                <a:ea typeface="Calibri" panose="020F0502020204030204" pitchFamily="34" charset="0"/>
                <a:cs typeface="Times New Roman" panose="02020603050405020304" pitchFamily="18" charset="0"/>
              </a:rPr>
              <a:t> </a:t>
            </a:r>
            <a:endParaRPr lang="en-GB" sz="1637" dirty="0">
              <a:solidFill>
                <a:schemeClr val="tx1"/>
              </a:solidFill>
              <a:latin typeface="Ubuntu" panose="020B0504030602030204" pitchFamily="34" charset="0"/>
              <a:ea typeface="Calibri" panose="020F0502020204030204" pitchFamily="34" charset="0"/>
              <a:cs typeface="Times New Roman" panose="02020603050405020304" pitchFamily="18" charset="0"/>
            </a:endParaRPr>
          </a:p>
          <a:p>
            <a:pPr marL="155951" indent="-155951">
              <a:lnSpc>
                <a:spcPct val="107000"/>
              </a:lnSpc>
              <a:spcAft>
                <a:spcPts val="364"/>
              </a:spcAft>
              <a:buFont typeface="+mj-lt"/>
              <a:buAutoNum type="arabicPeriod"/>
              <a:tabLst>
                <a:tab pos="207935" algn="l"/>
              </a:tabLst>
            </a:pPr>
            <a:r>
              <a:rPr lang="cy-GB" sz="1637" dirty="0">
                <a:solidFill>
                  <a:schemeClr val="tx1"/>
                </a:solidFill>
                <a:latin typeface="Ubuntu" panose="020B0504030602030204" pitchFamily="34" charset="0"/>
                <a:ea typeface="Calibri" panose="020F0502020204030204" pitchFamily="34" charset="0"/>
                <a:cs typeface="Times New Roman" panose="02020603050405020304" pitchFamily="18" charset="0"/>
              </a:rPr>
              <a:t>Datblygu systemau i ddeall yr effeithiau ar iechyd</a:t>
            </a:r>
            <a:endParaRPr lang="en-GB" sz="1637" dirty="0">
              <a:solidFill>
                <a:schemeClr val="tx1"/>
              </a:solidFill>
              <a:latin typeface="Ubuntu" panose="020B0504030602030204" pitchFamily="34" charset="0"/>
              <a:ea typeface="Calibri" panose="020F0502020204030204" pitchFamily="34" charset="0"/>
              <a:cs typeface="Times New Roman" panose="02020603050405020304" pitchFamily="18" charset="0"/>
            </a:endParaRPr>
          </a:p>
          <a:p>
            <a:pPr marL="155951" indent="-155951">
              <a:lnSpc>
                <a:spcPct val="107000"/>
              </a:lnSpc>
              <a:spcAft>
                <a:spcPts val="364"/>
              </a:spcAft>
              <a:buFont typeface="+mj-lt"/>
              <a:buAutoNum type="arabicPeriod"/>
              <a:tabLst>
                <a:tab pos="207935" algn="l"/>
              </a:tabLst>
            </a:pPr>
            <a:r>
              <a:rPr lang="cy-GB" sz="1637" dirty="0">
                <a:solidFill>
                  <a:schemeClr val="tx1"/>
                </a:solidFill>
                <a:latin typeface="Ubuntu" panose="020B0504030602030204" pitchFamily="34" charset="0"/>
                <a:ea typeface="Calibri" panose="020F0502020204030204" pitchFamily="34" charset="0"/>
                <a:cs typeface="Times New Roman" panose="02020603050405020304" pitchFamily="18" charset="0"/>
              </a:rPr>
              <a:t>Maint, ansawdd a hygyrchedd yr wybodaeth sydd ar gael i'r cyhoedd ar </a:t>
            </a:r>
            <a:r>
              <a:rPr lang="en-GB" sz="1637" dirty="0">
                <a:solidFill>
                  <a:schemeClr val="tx1"/>
                </a:solidFill>
                <a:latin typeface="Ubuntu" panose="020B0504030602030204" pitchFamily="34" charset="0"/>
                <a:ea typeface="Calibri" panose="020F0502020204030204" pitchFamily="34" charset="0"/>
                <a:cs typeface="Times New Roman" panose="02020603050405020304" pitchFamily="18" charset="0"/>
              </a:rPr>
              <a:t>CDP</a:t>
            </a:r>
          </a:p>
          <a:p>
            <a:pPr marL="155951" indent="-155951">
              <a:lnSpc>
                <a:spcPct val="107000"/>
              </a:lnSpc>
              <a:spcAft>
                <a:spcPts val="364"/>
              </a:spcAft>
              <a:buFont typeface="+mj-lt"/>
              <a:buAutoNum type="arabicPeriod"/>
              <a:tabLst>
                <a:tab pos="207935" algn="l"/>
              </a:tabLst>
            </a:pPr>
            <a:r>
              <a:rPr lang="cy-GB" sz="1637" dirty="0">
                <a:solidFill>
                  <a:schemeClr val="tx1"/>
                </a:solidFill>
                <a:latin typeface="Ubuntu" panose="020B0504030602030204" pitchFamily="34" charset="0"/>
                <a:ea typeface="Calibri" panose="020F0502020204030204" pitchFamily="34" charset="0"/>
                <a:cs typeface="Times New Roman" panose="02020603050405020304" pitchFamily="18" charset="0"/>
              </a:rPr>
              <a:t>Ystyriaethau penodol ar gyfer y sector twristiaeth</a:t>
            </a:r>
            <a:endParaRPr lang="en-GB" sz="1637" dirty="0">
              <a:solidFill>
                <a:schemeClr val="tx1"/>
              </a:solidFill>
              <a:latin typeface="Ubuntu" panose="020B0504030602030204" pitchFamily="34" charset="0"/>
              <a:ea typeface="Calibri" panose="020F0502020204030204" pitchFamily="34" charset="0"/>
              <a:cs typeface="Times New Roman" panose="02020603050405020304" pitchFamily="18" charset="0"/>
            </a:endParaRPr>
          </a:p>
          <a:p>
            <a:pPr algn="l" rtl="0" fontAlgn="base">
              <a:spcBef>
                <a:spcPct val="0"/>
              </a:spcBef>
              <a:spcAft>
                <a:spcPts val="546"/>
              </a:spcAft>
              <a:tabLst>
                <a:tab pos="1672863" algn="l"/>
              </a:tabLst>
              <a:defRPr/>
            </a:pPr>
            <a:endParaRPr lang="en-GB" sz="1182" kern="1200" dirty="0">
              <a:solidFill>
                <a:schemeClr val="bg1">
                  <a:lumMod val="50000"/>
                </a:schemeClr>
              </a:solidFill>
              <a:ea typeface="+mj-ea"/>
              <a:cs typeface="+mj-cs"/>
            </a:endParaRPr>
          </a:p>
        </p:txBody>
      </p:sp>
      <p:sp>
        <p:nvSpPr>
          <p:cNvPr id="6" name="object 6"/>
          <p:cNvSpPr txBox="1">
            <a:spLocks noGrp="1"/>
          </p:cNvSpPr>
          <p:nvPr>
            <p:ph type="sldNum" sz="quarter" idx="7"/>
          </p:nvPr>
        </p:nvSpPr>
        <p:spPr>
          <a:xfrm>
            <a:off x="4025614" y="2149140"/>
            <a:ext cx="35728" cy="162400"/>
          </a:xfrm>
          <a:prstGeom prst="rect">
            <a:avLst/>
          </a:prstGeom>
        </p:spPr>
        <p:txBody>
          <a:bodyPr vert="horz" wrap="square" lIns="0" tIns="1444" rIns="0" bIns="0" rtlCol="0">
            <a:spAutoFit/>
          </a:bodyPr>
          <a:lstStyle/>
          <a:p>
            <a:pPr marL="17328" defTabSz="415869">
              <a:spcBef>
                <a:spcPts val="11"/>
              </a:spcBef>
            </a:pPr>
            <a:fld id="{81D60167-4931-47E6-BA6A-407CBD079E47}" type="slidenum">
              <a:rPr kern="0" dirty="0"/>
              <a:pPr marL="17328" defTabSz="415869">
                <a:spcBef>
                  <a:spcPts val="11"/>
                </a:spcBef>
              </a:pPr>
              <a:t>95</a:t>
            </a:fld>
            <a:endParaRPr kern="0"/>
          </a:p>
        </p:txBody>
      </p:sp>
      <p:sp>
        <p:nvSpPr>
          <p:cNvPr id="7" name="object 2">
            <a:extLst>
              <a:ext uri="{FF2B5EF4-FFF2-40B4-BE49-F238E27FC236}">
                <a16:creationId xmlns:a16="http://schemas.microsoft.com/office/drawing/2014/main" id="{10B016CE-3709-01BF-EF03-82313C87C06A}"/>
              </a:ext>
            </a:extLst>
          </p:cNvPr>
          <p:cNvSpPr txBox="1">
            <a:spLocks/>
          </p:cNvSpPr>
          <p:nvPr/>
        </p:nvSpPr>
        <p:spPr>
          <a:xfrm>
            <a:off x="5004855" y="749694"/>
            <a:ext cx="3787438" cy="1124648"/>
          </a:xfrm>
          <a:prstGeom prst="rect">
            <a:avLst/>
          </a:prstGeom>
        </p:spPr>
        <p:txBody>
          <a:bodyPr vert="horz" wrap="square" lIns="0" tIns="7220" rIns="0" bIns="0" rtlCol="0">
            <a:spAutoFit/>
          </a:bodyPr>
          <a:lstStyle>
            <a:lvl1pPr>
              <a:defRPr sz="6000" b="1" i="0">
                <a:solidFill>
                  <a:srgbClr val="315083"/>
                </a:solidFill>
                <a:latin typeface="Ubuntu"/>
                <a:ea typeface="+mj-ea"/>
                <a:cs typeface="Ubuntu"/>
              </a:defRPr>
            </a:lvl1pPr>
          </a:lstStyle>
          <a:p>
            <a:pPr marL="5776" defTabSz="415869">
              <a:spcBef>
                <a:spcPts val="57"/>
              </a:spcBef>
            </a:pPr>
            <a:r>
              <a:rPr lang="en-GB" sz="2729" i="1" kern="0" dirty="0">
                <a:latin typeface="Ubuntu" panose="020B0504030602030204" pitchFamily="34" charset="0"/>
                <a:cs typeface="Ubuntu-Light"/>
              </a:rPr>
              <a:t>Emerging areas:</a:t>
            </a:r>
          </a:p>
          <a:p>
            <a:pPr marL="5776" defTabSz="415869">
              <a:spcBef>
                <a:spcPts val="57"/>
              </a:spcBef>
            </a:pPr>
            <a:endParaRPr lang="en-GB" sz="1455" i="1" kern="0" dirty="0">
              <a:latin typeface="Ubuntu-Light"/>
              <a:cs typeface="Ubuntu-Light"/>
            </a:endParaRPr>
          </a:p>
          <a:p>
            <a:pPr marL="5776" defTabSz="415869">
              <a:spcBef>
                <a:spcPts val="57"/>
              </a:spcBef>
            </a:pPr>
            <a:r>
              <a:rPr lang="en-GB" sz="1455" i="1" kern="0" dirty="0">
                <a:latin typeface="Ubuntu" panose="020B0504030602030204" pitchFamily="34" charset="0"/>
                <a:cs typeface="Ubuntu-Light"/>
              </a:rPr>
              <a:t>In the context of a changing climate and thinking about health</a:t>
            </a:r>
          </a:p>
        </p:txBody>
      </p:sp>
      <p:sp>
        <p:nvSpPr>
          <p:cNvPr id="12" name="object 3">
            <a:extLst>
              <a:ext uri="{FF2B5EF4-FFF2-40B4-BE49-F238E27FC236}">
                <a16:creationId xmlns:a16="http://schemas.microsoft.com/office/drawing/2014/main" id="{B2DFB406-8F31-E3A3-E432-36BD9455809D}"/>
              </a:ext>
            </a:extLst>
          </p:cNvPr>
          <p:cNvSpPr txBox="1">
            <a:spLocks/>
          </p:cNvSpPr>
          <p:nvPr/>
        </p:nvSpPr>
        <p:spPr>
          <a:xfrm>
            <a:off x="5314995" y="2034141"/>
            <a:ext cx="3535379" cy="2638183"/>
          </a:xfrm>
          <a:prstGeom prst="rect">
            <a:avLst/>
          </a:prstGeom>
        </p:spPr>
        <p:txBody>
          <a:bodyPr vert="horz" wrap="square" lIns="0" tIns="5487" rIns="0" bIns="0" rtlCol="0">
            <a:noAutofit/>
          </a:bodyPr>
          <a:lstStyle>
            <a:lvl1pPr marL="0">
              <a:defRPr sz="2350" b="0" i="0">
                <a:solidFill>
                  <a:srgbClr val="7F7F7F"/>
                </a:solidFill>
                <a:latin typeface="Ubuntu-Light"/>
                <a:ea typeface="+mn-ea"/>
                <a:cs typeface="Ubuntu-Light"/>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33926" indent="-233926" defTabSz="415869" fontAlgn="base">
              <a:spcBef>
                <a:spcPct val="0"/>
              </a:spcBef>
              <a:spcAft>
                <a:spcPts val="546"/>
              </a:spcAft>
              <a:buFontTx/>
              <a:buAutoNum type="arabicPeriod"/>
              <a:tabLst>
                <a:tab pos="1672863" algn="l"/>
              </a:tabLst>
              <a:defRPr/>
            </a:pPr>
            <a:r>
              <a:rPr lang="en-US" sz="1637" i="1" dirty="0">
                <a:solidFill>
                  <a:prstClr val="black"/>
                </a:solidFill>
                <a:latin typeface="Ubuntu" panose="020B0504030602030204" pitchFamily="34" charset="0"/>
                <a:cs typeface="+mj-cs"/>
              </a:rPr>
              <a:t>Understanding PWS locations, their water sources and vulnerabilities </a:t>
            </a:r>
          </a:p>
          <a:p>
            <a:pPr marL="233926" indent="-233926" defTabSz="415869" fontAlgn="base">
              <a:spcBef>
                <a:spcPct val="0"/>
              </a:spcBef>
              <a:spcAft>
                <a:spcPts val="546"/>
              </a:spcAft>
              <a:buFontTx/>
              <a:buAutoNum type="arabicPeriod"/>
              <a:tabLst>
                <a:tab pos="1672863" algn="l"/>
              </a:tabLst>
              <a:defRPr/>
            </a:pPr>
            <a:r>
              <a:rPr lang="en-US" sz="1637" i="1" dirty="0">
                <a:solidFill>
                  <a:prstClr val="black"/>
                </a:solidFill>
                <a:latin typeface="Ubuntu" panose="020B0504030602030204" pitchFamily="34" charset="0"/>
                <a:cs typeface="+mj-cs"/>
              </a:rPr>
              <a:t>Developing systems to understand health impacts</a:t>
            </a:r>
          </a:p>
          <a:p>
            <a:pPr marL="233926" indent="-233926" defTabSz="415869" fontAlgn="base">
              <a:spcBef>
                <a:spcPct val="0"/>
              </a:spcBef>
              <a:spcAft>
                <a:spcPts val="546"/>
              </a:spcAft>
              <a:buFontTx/>
              <a:buAutoNum type="arabicPeriod"/>
              <a:tabLst>
                <a:tab pos="1672863" algn="l"/>
              </a:tabLst>
              <a:defRPr/>
            </a:pPr>
            <a:r>
              <a:rPr lang="en-US" sz="1637" i="1" dirty="0">
                <a:solidFill>
                  <a:prstClr val="black"/>
                </a:solidFill>
                <a:latin typeface="Ubuntu" panose="020B0504030602030204" pitchFamily="34" charset="0"/>
                <a:cs typeface="+mj-cs"/>
              </a:rPr>
              <a:t>Quantity, quality and accessibility of publicly available information on PWS</a:t>
            </a:r>
          </a:p>
          <a:p>
            <a:pPr marL="233926" indent="-233926" defTabSz="415869" fontAlgn="base">
              <a:spcBef>
                <a:spcPct val="0"/>
              </a:spcBef>
              <a:spcAft>
                <a:spcPts val="546"/>
              </a:spcAft>
              <a:buFontTx/>
              <a:buAutoNum type="arabicPeriod"/>
              <a:tabLst>
                <a:tab pos="1672863" algn="l"/>
              </a:tabLst>
              <a:defRPr/>
            </a:pPr>
            <a:r>
              <a:rPr lang="en-US" sz="1637" i="1" dirty="0">
                <a:solidFill>
                  <a:prstClr val="black"/>
                </a:solidFill>
                <a:latin typeface="Ubuntu" panose="020B0504030602030204" pitchFamily="34" charset="0"/>
                <a:cs typeface="+mj-cs"/>
              </a:rPr>
              <a:t>Specific considerations for tourism sector</a:t>
            </a:r>
          </a:p>
        </p:txBody>
      </p:sp>
      <p:sp>
        <p:nvSpPr>
          <p:cNvPr id="3" name="object 3">
            <a:extLst>
              <a:ext uri="{FF2B5EF4-FFF2-40B4-BE49-F238E27FC236}">
                <a16:creationId xmlns:a16="http://schemas.microsoft.com/office/drawing/2014/main" id="{BE759135-D9CB-23E8-DC8E-3A41E49EB124}"/>
              </a:ext>
              <a:ext uri="{C183D7F6-B498-43B3-948B-1728B52AA6E4}">
                <adec:decorative xmlns:adec="http://schemas.microsoft.com/office/drawing/2017/decorative" val="1"/>
              </a:ext>
            </a:extLst>
          </p:cNvPr>
          <p:cNvSpPr txBox="1">
            <a:spLocks/>
          </p:cNvSpPr>
          <p:nvPr/>
        </p:nvSpPr>
        <p:spPr>
          <a:xfrm>
            <a:off x="290392" y="3911227"/>
            <a:ext cx="3746664" cy="2357154"/>
          </a:xfrm>
          <a:prstGeom prst="rect">
            <a:avLst/>
          </a:prstGeom>
        </p:spPr>
        <p:txBody>
          <a:bodyPr vert="horz" wrap="square" lIns="0" tIns="5487" rIns="0" bIns="0" rtlCol="0">
            <a:noAutofit/>
          </a:bodyPr>
          <a:lstStyle>
            <a:lvl1pPr marL="0">
              <a:defRPr sz="2350" b="0" i="0">
                <a:solidFill>
                  <a:srgbClr val="7F7F7F"/>
                </a:solidFill>
                <a:latin typeface="Ubuntu-Light"/>
                <a:ea typeface="+mn-ea"/>
                <a:cs typeface="Ubuntu-Light"/>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415869" fontAlgn="base">
              <a:spcBef>
                <a:spcPct val="0"/>
              </a:spcBef>
              <a:spcAft>
                <a:spcPts val="546"/>
              </a:spcAft>
              <a:tabLst>
                <a:tab pos="1672863" algn="l"/>
              </a:tabLst>
              <a:defRPr/>
            </a:pPr>
            <a:endParaRPr lang="en-US" sz="1182" dirty="0">
              <a:solidFill>
                <a:prstClr val="black">
                  <a:lumMod val="50000"/>
                  <a:lumOff val="50000"/>
                </a:prstClr>
              </a:solidFill>
              <a:cs typeface="+mj-cs"/>
            </a:endParaRPr>
          </a:p>
        </p:txBody>
      </p:sp>
      <p:sp>
        <p:nvSpPr>
          <p:cNvPr id="8" name="object 3">
            <a:extLst>
              <a:ext uri="{FF2B5EF4-FFF2-40B4-BE49-F238E27FC236}">
                <a16:creationId xmlns:a16="http://schemas.microsoft.com/office/drawing/2014/main" id="{34A081F4-DA2C-0D4D-C270-32086B721234}"/>
              </a:ext>
              <a:ext uri="{C183D7F6-B498-43B3-948B-1728B52AA6E4}">
                <adec:decorative xmlns:adec="http://schemas.microsoft.com/office/drawing/2017/decorative" val="1"/>
              </a:ext>
            </a:extLst>
          </p:cNvPr>
          <p:cNvSpPr txBox="1">
            <a:spLocks/>
          </p:cNvSpPr>
          <p:nvPr/>
        </p:nvSpPr>
        <p:spPr>
          <a:xfrm>
            <a:off x="4595993" y="3404824"/>
            <a:ext cx="3992720" cy="2175184"/>
          </a:xfrm>
          <a:prstGeom prst="rect">
            <a:avLst/>
          </a:prstGeom>
        </p:spPr>
        <p:txBody>
          <a:bodyPr vert="horz" wrap="square" lIns="0" tIns="5487" rIns="0" bIns="0" rtlCol="0">
            <a:noAutofit/>
          </a:bodyPr>
          <a:lstStyle>
            <a:lvl1pPr marL="0">
              <a:defRPr sz="2350" b="0" i="0">
                <a:solidFill>
                  <a:srgbClr val="7F7F7F"/>
                </a:solidFill>
                <a:latin typeface="Ubuntu-Light"/>
                <a:ea typeface="+mn-ea"/>
                <a:cs typeface="Ubuntu-Light"/>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415869" fontAlgn="base">
              <a:spcBef>
                <a:spcPct val="0"/>
              </a:spcBef>
              <a:spcAft>
                <a:spcPts val="546"/>
              </a:spcAft>
              <a:tabLst>
                <a:tab pos="1672863" algn="l"/>
              </a:tabLst>
              <a:defRPr/>
            </a:pPr>
            <a:endParaRPr lang="en-GB" sz="1182" dirty="0">
              <a:solidFill>
                <a:prstClr val="black">
                  <a:lumMod val="50000"/>
                  <a:lumOff val="50000"/>
                </a:prstClr>
              </a:solidFill>
              <a:cs typeface="+mj-cs"/>
            </a:endParaRPr>
          </a:p>
        </p:txBody>
      </p:sp>
      <p:cxnSp>
        <p:nvCxnSpPr>
          <p:cNvPr id="4" name="Straight Connector 3">
            <a:extLst>
              <a:ext uri="{FF2B5EF4-FFF2-40B4-BE49-F238E27FC236}">
                <a16:creationId xmlns:a16="http://schemas.microsoft.com/office/drawing/2014/main" id="{20F491B5-494A-8D7D-6840-68587BA4B25B}"/>
              </a:ext>
            </a:extLst>
          </p:cNvPr>
          <p:cNvCxnSpPr>
            <a:cxnSpLocks/>
          </p:cNvCxnSpPr>
          <p:nvPr/>
        </p:nvCxnSpPr>
        <p:spPr>
          <a:xfrm>
            <a:off x="4775949" y="826001"/>
            <a:ext cx="0" cy="3684813"/>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70031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736CD9DE-B048-9B1C-0B2A-211A930CDEBD}"/>
              </a:ext>
            </a:extLst>
          </p:cNvPr>
          <p:cNvSpPr txBox="1">
            <a:spLocks noGrp="1"/>
          </p:cNvSpPr>
          <p:nvPr>
            <p:ph type="title" idx="4294967295"/>
          </p:nvPr>
        </p:nvSpPr>
        <p:spPr>
          <a:xfrm>
            <a:off x="483567" y="2804924"/>
            <a:ext cx="8160895" cy="566832"/>
          </a:xfrm>
          <a:prstGeom prst="rect">
            <a:avLst/>
          </a:prstGeom>
          <a:noFill/>
          <a:ln>
            <a:noFill/>
            <a:prstDash/>
          </a:ln>
          <a:effectLst/>
        </p:spPr>
        <p:txBody>
          <a:bodyPr rot="0" spcFirstLastPara="0" vertOverflow="overflow" horzOverflow="overflow" vert="horz" wrap="square" lIns="0" tIns="6931" rIns="0" bIns="0" numCol="1" spcCol="0" rtlCol="0" fromWordArt="0" anchor="t" anchorCtr="0" forceAA="0" compatLnSpc="1">
            <a:prstTxWarp prst="textNoShape">
              <a:avLst/>
            </a:prstTxWarp>
            <a:spAutoFit/>
          </a:bodyPr>
          <a:lstStyle>
            <a:lvl1pPr>
              <a:defRPr sz="6000" b="1" i="0">
                <a:solidFill>
                  <a:srgbClr val="315083"/>
                </a:solidFill>
                <a:latin typeface="Ubuntu"/>
                <a:ea typeface="+mj-ea"/>
                <a:cs typeface="Ubuntu"/>
              </a:defRPr>
            </a:lvl1pPr>
          </a:lstStyle>
          <a:p>
            <a:pPr marL="5776" defTabSz="415869">
              <a:spcBef>
                <a:spcPts val="55"/>
              </a:spcBef>
              <a:defRPr/>
            </a:pPr>
            <a:r>
              <a:rPr lang="en-US" sz="3638" i="1" dirty="0">
                <a:solidFill>
                  <a:srgbClr val="FFFFFF"/>
                </a:solidFill>
              </a:rPr>
              <a:t>Next steps…</a:t>
            </a:r>
            <a:endParaRPr lang="en-US" sz="3638" i="1" dirty="0"/>
          </a:p>
        </p:txBody>
      </p:sp>
      <p:sp>
        <p:nvSpPr>
          <p:cNvPr id="6" name="object 3">
            <a:extLst>
              <a:ext uri="{FF2B5EF4-FFF2-40B4-BE49-F238E27FC236}">
                <a16:creationId xmlns:a16="http://schemas.microsoft.com/office/drawing/2014/main" id="{B8A6DAAF-CFEA-477F-1D44-DFAF22FAB5F3}"/>
              </a:ext>
            </a:extLst>
          </p:cNvPr>
          <p:cNvSpPr txBox="1">
            <a:spLocks/>
          </p:cNvSpPr>
          <p:nvPr/>
        </p:nvSpPr>
        <p:spPr>
          <a:xfrm>
            <a:off x="483567" y="1488552"/>
            <a:ext cx="4232341" cy="550674"/>
          </a:xfrm>
          <a:prstGeom prst="rect">
            <a:avLst/>
          </a:prstGeom>
        </p:spPr>
        <p:txBody>
          <a:bodyPr vert="horz" wrap="square" lIns="0" tIns="6931" rIns="0" bIns="0" rtlCol="0" anchor="t">
            <a:spAutoFit/>
          </a:bodyPr>
          <a:lstStyle>
            <a:lvl1pPr>
              <a:defRPr sz="6000" b="1" i="0">
                <a:solidFill>
                  <a:srgbClr val="315083"/>
                </a:solidFill>
                <a:latin typeface="Ubuntu"/>
                <a:ea typeface="+mj-ea"/>
                <a:cs typeface="Ubuntu"/>
              </a:defRPr>
            </a:lvl1pPr>
          </a:lstStyle>
          <a:p>
            <a:pPr defTabSz="415869">
              <a:lnSpc>
                <a:spcPct val="107000"/>
              </a:lnSpc>
              <a:spcAft>
                <a:spcPts val="364"/>
              </a:spcAft>
            </a:pPr>
            <a:r>
              <a:rPr lang="cy-GB" sz="3638" kern="0" dirty="0">
                <a:solidFill>
                  <a:prstClr val="white"/>
                </a:solidFill>
                <a:latin typeface="Ubuntu" panose="020B0504030602030204" pitchFamily="34" charset="0"/>
                <a:ea typeface="Calibri" panose="020F0502020204030204" pitchFamily="34" charset="0"/>
                <a:cs typeface="Times New Roman" panose="02020603050405020304" pitchFamily="18" charset="0"/>
              </a:rPr>
              <a:t>Y camau nesaf...</a:t>
            </a:r>
            <a:endParaRPr lang="en-GB" sz="3638" kern="0" dirty="0">
              <a:solidFill>
                <a:prstClr val="white"/>
              </a:solidFill>
              <a:latin typeface="Ubuntu" panose="020B0504030602030204" pitchFamily="34" charset="0"/>
              <a:ea typeface="Calibri" panose="020F0502020204030204" pitchFamily="34" charset="0"/>
              <a:cs typeface="Times New Roman" panose="02020603050405020304" pitchFamily="18" charset="0"/>
            </a:endParaRPr>
          </a:p>
        </p:txBody>
      </p:sp>
      <p:cxnSp>
        <p:nvCxnSpPr>
          <p:cNvPr id="2" name="Straight Connector 1">
            <a:extLst>
              <a:ext uri="{FF2B5EF4-FFF2-40B4-BE49-F238E27FC236}">
                <a16:creationId xmlns:a16="http://schemas.microsoft.com/office/drawing/2014/main" id="{EB1209CC-AEEE-A82B-CB94-328FF93B7AF0}"/>
              </a:ext>
            </a:extLst>
          </p:cNvPr>
          <p:cNvCxnSpPr>
            <a:cxnSpLocks/>
          </p:cNvCxnSpPr>
          <p:nvPr/>
        </p:nvCxnSpPr>
        <p:spPr>
          <a:xfrm>
            <a:off x="483567" y="2421039"/>
            <a:ext cx="8026221" cy="2121"/>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49662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99043" y="973221"/>
            <a:ext cx="3375446" cy="686259"/>
          </a:xfrm>
          <a:prstGeom prst="rect">
            <a:avLst/>
          </a:prstGeom>
        </p:spPr>
        <p:txBody>
          <a:bodyPr vert="horz" wrap="square" lIns="0" tIns="7220" rIns="0" bIns="0" rtlCol="0">
            <a:spAutoFit/>
          </a:bodyPr>
          <a:lstStyle/>
          <a:p>
            <a:pPr marL="5776" algn="l" rtl="0">
              <a:spcBef>
                <a:spcPts val="57"/>
              </a:spcBef>
            </a:pPr>
            <a:r>
              <a:rPr lang="cy-GB" b="1" dirty="0">
                <a:effectLst/>
                <a:latin typeface="Ubuntu" panose="020B0504030602030204" pitchFamily="34" charset="0"/>
                <a:ea typeface="Calibri" panose="020F0502020204030204" pitchFamily="34" charset="0"/>
                <a:cs typeface="Times New Roman" panose="02020603050405020304" pitchFamily="18" charset="0"/>
              </a:rPr>
              <a:t>Beth nesaf?</a:t>
            </a:r>
            <a:br>
              <a:rPr lang="en-GB" sz="1819" dirty="0">
                <a:latin typeface="Calibri" panose="020F0502020204030204" pitchFamily="34" charset="0"/>
                <a:ea typeface="Calibri" panose="020F0502020204030204" pitchFamily="34" charset="0"/>
                <a:cs typeface="Times New Roman" panose="02020603050405020304" pitchFamily="18" charset="0"/>
              </a:rPr>
            </a:br>
            <a:r>
              <a:rPr lang="en-GB" sz="1683" b="0" spc="-5" dirty="0">
                <a:solidFill>
                  <a:srgbClr val="F43882"/>
                </a:solidFill>
                <a:latin typeface="Ubuntu-Light"/>
                <a:cs typeface="Ubuntu-Light"/>
              </a:rPr>
              <a:t>		</a:t>
            </a:r>
            <a:endParaRPr lang="en-GB" sz="1683" dirty="0">
              <a:latin typeface="Ubuntu-Light"/>
              <a:cs typeface="Ubuntu-Light"/>
            </a:endParaRPr>
          </a:p>
        </p:txBody>
      </p:sp>
      <p:sp>
        <p:nvSpPr>
          <p:cNvPr id="11" name="object 3">
            <a:extLst>
              <a:ext uri="{FF2B5EF4-FFF2-40B4-BE49-F238E27FC236}">
                <a16:creationId xmlns:a16="http://schemas.microsoft.com/office/drawing/2014/main" id="{372A3EA9-C80F-1291-11EA-F298B0A96EFA}"/>
              </a:ext>
            </a:extLst>
          </p:cNvPr>
          <p:cNvSpPr txBox="1">
            <a:spLocks noGrp="1"/>
          </p:cNvSpPr>
          <p:nvPr>
            <p:ph type="body" idx="1"/>
          </p:nvPr>
        </p:nvSpPr>
        <p:spPr>
          <a:xfrm>
            <a:off x="290393" y="1742078"/>
            <a:ext cx="4115328" cy="3017165"/>
          </a:xfrm>
          <a:prstGeom prst="rect">
            <a:avLst/>
          </a:prstGeom>
        </p:spPr>
        <p:txBody>
          <a:bodyPr vert="horz" wrap="square" lIns="0" tIns="5487" rIns="0" bIns="0" rtlCol="0">
            <a:noAutofit/>
          </a:bodyPr>
          <a:lstStyle/>
          <a:p>
            <a:pPr marL="155951" indent="-155951">
              <a:lnSpc>
                <a:spcPct val="107000"/>
              </a:lnSpc>
              <a:spcAft>
                <a:spcPts val="364"/>
              </a:spcAft>
              <a:buAutoNum type="arabicPeriod"/>
            </a:pPr>
            <a:r>
              <a:rPr lang="cy-GB" sz="1819" b="1" dirty="0">
                <a:solidFill>
                  <a:schemeClr val="tx1"/>
                </a:solidFill>
                <a:latin typeface="Ubuntu" panose="020B0504030602030204" pitchFamily="34" charset="0"/>
                <a:ea typeface="Calibri" panose="020F0502020204030204" pitchFamily="34" charset="0"/>
                <a:cs typeface="Times New Roman" panose="02020603050405020304" pitchFamily="18" charset="0"/>
              </a:rPr>
              <a:t>Bydd ICC yn cwblhau ei hadroddiad</a:t>
            </a:r>
            <a:endParaRPr lang="en-GB" sz="1819" dirty="0">
              <a:solidFill>
                <a:schemeClr val="tx1"/>
              </a:solidFill>
              <a:latin typeface="Ubuntu" panose="020B0504030602030204" pitchFamily="34" charset="0"/>
              <a:ea typeface="Calibri" panose="020F0502020204030204" pitchFamily="34" charset="0"/>
              <a:cs typeface="Times New Roman" panose="02020603050405020304" pitchFamily="18" charset="0"/>
            </a:endParaRPr>
          </a:p>
          <a:p>
            <a:pPr marL="155951" indent="-155951">
              <a:lnSpc>
                <a:spcPct val="107000"/>
              </a:lnSpc>
              <a:spcAft>
                <a:spcPts val="364"/>
              </a:spcAft>
              <a:buAutoNum type="arabicPeriod"/>
            </a:pPr>
            <a:r>
              <a:rPr lang="cy-GB" sz="1819" b="1" dirty="0">
                <a:solidFill>
                  <a:schemeClr val="tx1"/>
                </a:solidFill>
                <a:latin typeface="Ubuntu" panose="020B0504030602030204" pitchFamily="34" charset="0"/>
                <a:ea typeface="Calibri" panose="020F0502020204030204" pitchFamily="34" charset="0"/>
                <a:cs typeface="Times New Roman" panose="02020603050405020304" pitchFamily="18" charset="0"/>
              </a:rPr>
              <a:t>Mynd â'n canfyddiadau i’r Bartneriaeth Dŵr ac Iechyd ac i Lywodraeth Cymru</a:t>
            </a:r>
            <a:endParaRPr lang="en-GB" sz="1819" dirty="0">
              <a:solidFill>
                <a:schemeClr val="tx1"/>
              </a:solidFill>
              <a:latin typeface="Ubuntu" panose="020B0504030602030204" pitchFamily="34" charset="0"/>
              <a:ea typeface="Calibri" panose="020F0502020204030204" pitchFamily="34" charset="0"/>
              <a:cs typeface="Times New Roman" panose="02020603050405020304" pitchFamily="18" charset="0"/>
            </a:endParaRPr>
          </a:p>
          <a:p>
            <a:pPr marL="155951" indent="-155951">
              <a:lnSpc>
                <a:spcPct val="107000"/>
              </a:lnSpc>
              <a:spcAft>
                <a:spcPts val="364"/>
              </a:spcAft>
              <a:buFont typeface="+mj-lt"/>
              <a:buAutoNum type="arabicPeriod"/>
              <a:tabLst>
                <a:tab pos="207935" algn="l"/>
              </a:tabLst>
            </a:pPr>
            <a:r>
              <a:rPr lang="cy-GB" sz="1819" b="1" dirty="0">
                <a:solidFill>
                  <a:schemeClr val="tx1"/>
                </a:solidFill>
                <a:latin typeface="Ubuntu" panose="020B0504030602030204" pitchFamily="34" charset="0"/>
                <a:ea typeface="Calibri" panose="020F0502020204030204" pitchFamily="34" charset="0"/>
                <a:cs typeface="Times New Roman" panose="02020603050405020304" pitchFamily="18" charset="0"/>
              </a:rPr>
              <a:t>Ystyried, gyda’n gilydd, sut y gallwn fwrw ymlaen â’n hargymhellion ac unrhyw waith arall</a:t>
            </a:r>
            <a:endParaRPr lang="en-GB" sz="1819" dirty="0">
              <a:solidFill>
                <a:schemeClr val="tx1"/>
              </a:solidFill>
              <a:latin typeface="Ubuntu" panose="020B0504030602030204" pitchFamily="34" charset="0"/>
              <a:ea typeface="Calibri" panose="020F0502020204030204" pitchFamily="34" charset="0"/>
              <a:cs typeface="Times New Roman" panose="02020603050405020304" pitchFamily="18" charset="0"/>
            </a:endParaRPr>
          </a:p>
          <a:p>
            <a:pPr algn="l" rtl="0" fontAlgn="base">
              <a:spcBef>
                <a:spcPct val="0"/>
              </a:spcBef>
              <a:spcAft>
                <a:spcPts val="546"/>
              </a:spcAft>
              <a:tabLst>
                <a:tab pos="1672863" algn="l"/>
              </a:tabLst>
              <a:defRPr/>
            </a:pPr>
            <a:r>
              <a:rPr lang="en-US" sz="1182" kern="1200" dirty="0">
                <a:solidFill>
                  <a:schemeClr val="bg1">
                    <a:lumMod val="50000"/>
                  </a:schemeClr>
                </a:solidFill>
                <a:ea typeface="+mj-ea"/>
                <a:cs typeface="+mj-cs"/>
              </a:rPr>
              <a:t>. </a:t>
            </a:r>
            <a:endParaRPr lang="en-GB" sz="1182" kern="1200" dirty="0">
              <a:solidFill>
                <a:schemeClr val="bg1">
                  <a:lumMod val="50000"/>
                </a:schemeClr>
              </a:solidFill>
              <a:ea typeface="+mj-ea"/>
              <a:cs typeface="+mj-cs"/>
            </a:endParaRPr>
          </a:p>
        </p:txBody>
      </p:sp>
      <p:sp>
        <p:nvSpPr>
          <p:cNvPr id="6" name="object 6"/>
          <p:cNvSpPr txBox="1">
            <a:spLocks noGrp="1"/>
          </p:cNvSpPr>
          <p:nvPr>
            <p:ph type="sldNum" sz="quarter" idx="7"/>
          </p:nvPr>
        </p:nvSpPr>
        <p:spPr>
          <a:xfrm>
            <a:off x="4025614" y="2149140"/>
            <a:ext cx="35728" cy="162400"/>
          </a:xfrm>
          <a:prstGeom prst="rect">
            <a:avLst/>
          </a:prstGeom>
        </p:spPr>
        <p:txBody>
          <a:bodyPr vert="horz" wrap="square" lIns="0" tIns="1444" rIns="0" bIns="0" rtlCol="0">
            <a:spAutoFit/>
          </a:bodyPr>
          <a:lstStyle/>
          <a:p>
            <a:pPr marL="17328" defTabSz="415869">
              <a:spcBef>
                <a:spcPts val="11"/>
              </a:spcBef>
            </a:pPr>
            <a:fld id="{81D60167-4931-47E6-BA6A-407CBD079E47}" type="slidenum">
              <a:rPr kern="0" dirty="0"/>
              <a:pPr marL="17328" defTabSz="415869">
                <a:spcBef>
                  <a:spcPts val="11"/>
                </a:spcBef>
              </a:pPr>
              <a:t>97</a:t>
            </a:fld>
            <a:endParaRPr kern="0"/>
          </a:p>
        </p:txBody>
      </p:sp>
      <p:sp>
        <p:nvSpPr>
          <p:cNvPr id="7" name="object 2">
            <a:extLst>
              <a:ext uri="{FF2B5EF4-FFF2-40B4-BE49-F238E27FC236}">
                <a16:creationId xmlns:a16="http://schemas.microsoft.com/office/drawing/2014/main" id="{10B016CE-3709-01BF-EF03-82313C87C06A}"/>
              </a:ext>
            </a:extLst>
          </p:cNvPr>
          <p:cNvSpPr txBox="1">
            <a:spLocks/>
          </p:cNvSpPr>
          <p:nvPr/>
        </p:nvSpPr>
        <p:spPr>
          <a:xfrm>
            <a:off x="4816693" y="973222"/>
            <a:ext cx="4072957" cy="427277"/>
          </a:xfrm>
          <a:prstGeom prst="rect">
            <a:avLst/>
          </a:prstGeom>
        </p:spPr>
        <p:txBody>
          <a:bodyPr vert="horz" wrap="square" lIns="0" tIns="7220" rIns="0" bIns="0" rtlCol="0">
            <a:spAutoFit/>
          </a:bodyPr>
          <a:lstStyle>
            <a:lvl1pPr>
              <a:defRPr sz="6000" b="1" i="0">
                <a:solidFill>
                  <a:srgbClr val="315083"/>
                </a:solidFill>
                <a:latin typeface="Ubuntu"/>
                <a:ea typeface="+mj-ea"/>
                <a:cs typeface="Ubuntu"/>
              </a:defRPr>
            </a:lvl1pPr>
          </a:lstStyle>
          <a:p>
            <a:pPr marL="5776" defTabSz="415869">
              <a:spcBef>
                <a:spcPts val="57"/>
              </a:spcBef>
            </a:pPr>
            <a:r>
              <a:rPr lang="en-GB" sz="2729" i="1" kern="0" dirty="0">
                <a:latin typeface="Ubuntu" panose="020B0504030602030204" pitchFamily="34" charset="0"/>
                <a:cs typeface="Ubuntu-Light"/>
              </a:rPr>
              <a:t>What next?</a:t>
            </a:r>
          </a:p>
        </p:txBody>
      </p:sp>
      <p:sp>
        <p:nvSpPr>
          <p:cNvPr id="12" name="object 3">
            <a:extLst>
              <a:ext uri="{FF2B5EF4-FFF2-40B4-BE49-F238E27FC236}">
                <a16:creationId xmlns:a16="http://schemas.microsoft.com/office/drawing/2014/main" id="{B2DFB406-8F31-E3A3-E432-36BD9455809D}"/>
              </a:ext>
            </a:extLst>
          </p:cNvPr>
          <p:cNvSpPr txBox="1">
            <a:spLocks/>
          </p:cNvSpPr>
          <p:nvPr/>
        </p:nvSpPr>
        <p:spPr>
          <a:xfrm>
            <a:off x="4953479" y="1760886"/>
            <a:ext cx="3825505" cy="2235948"/>
          </a:xfrm>
          <a:prstGeom prst="rect">
            <a:avLst/>
          </a:prstGeom>
        </p:spPr>
        <p:txBody>
          <a:bodyPr vert="horz" wrap="square" lIns="0" tIns="5487" rIns="0" bIns="0" rtlCol="0">
            <a:noAutofit/>
          </a:bodyPr>
          <a:lstStyle>
            <a:lvl1pPr marL="0">
              <a:defRPr sz="2350" b="0" i="0">
                <a:solidFill>
                  <a:srgbClr val="7F7F7F"/>
                </a:solidFill>
                <a:latin typeface="Ubuntu-Light"/>
                <a:ea typeface="+mn-ea"/>
                <a:cs typeface="Ubuntu-Light"/>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33926" indent="-233926" defTabSz="415869" fontAlgn="base">
              <a:spcBef>
                <a:spcPct val="0"/>
              </a:spcBef>
              <a:spcAft>
                <a:spcPts val="546"/>
              </a:spcAft>
              <a:buFontTx/>
              <a:buAutoNum type="arabicPeriod"/>
              <a:tabLst>
                <a:tab pos="1672863" algn="l"/>
              </a:tabLst>
              <a:defRPr/>
            </a:pPr>
            <a:r>
              <a:rPr lang="en-US" sz="1819" b="1" i="1" dirty="0">
                <a:solidFill>
                  <a:prstClr val="black"/>
                </a:solidFill>
                <a:latin typeface="Ubuntu" panose="020B0504030602030204" pitchFamily="34" charset="0"/>
                <a:cs typeface="+mj-cs"/>
              </a:rPr>
              <a:t>PHW will </a:t>
            </a:r>
            <a:r>
              <a:rPr lang="en-US" sz="1819" b="1" i="1" dirty="0" err="1">
                <a:solidFill>
                  <a:prstClr val="black"/>
                </a:solidFill>
                <a:latin typeface="Ubuntu" panose="020B0504030602030204" pitchFamily="34" charset="0"/>
                <a:cs typeface="+mj-cs"/>
              </a:rPr>
              <a:t>finalise</a:t>
            </a:r>
            <a:r>
              <a:rPr lang="en-US" sz="1819" b="1" i="1" dirty="0">
                <a:solidFill>
                  <a:prstClr val="black"/>
                </a:solidFill>
                <a:latin typeface="Ubuntu" panose="020B0504030602030204" pitchFamily="34" charset="0"/>
                <a:cs typeface="+mj-cs"/>
              </a:rPr>
              <a:t> our report</a:t>
            </a:r>
          </a:p>
          <a:p>
            <a:pPr marL="233926" indent="-233926" defTabSz="415869" fontAlgn="base">
              <a:spcBef>
                <a:spcPct val="0"/>
              </a:spcBef>
              <a:spcAft>
                <a:spcPts val="546"/>
              </a:spcAft>
              <a:buFontTx/>
              <a:buAutoNum type="arabicPeriod"/>
              <a:tabLst>
                <a:tab pos="1672863" algn="l"/>
              </a:tabLst>
              <a:defRPr/>
            </a:pPr>
            <a:r>
              <a:rPr lang="en-US" sz="1819" b="1" i="1" dirty="0">
                <a:solidFill>
                  <a:prstClr val="black"/>
                </a:solidFill>
                <a:latin typeface="Ubuntu" panose="020B0504030602030204" pitchFamily="34" charset="0"/>
                <a:cs typeface="+mj-cs"/>
              </a:rPr>
              <a:t>Take our findings to Water Health Partnership and to Welsh Government</a:t>
            </a:r>
          </a:p>
          <a:p>
            <a:pPr marL="233926" indent="-233926" defTabSz="415869" fontAlgn="base">
              <a:spcBef>
                <a:spcPct val="0"/>
              </a:spcBef>
              <a:spcAft>
                <a:spcPts val="546"/>
              </a:spcAft>
              <a:buFontTx/>
              <a:buAutoNum type="arabicPeriod"/>
              <a:tabLst>
                <a:tab pos="1672863" algn="l"/>
              </a:tabLst>
              <a:defRPr/>
            </a:pPr>
            <a:r>
              <a:rPr lang="en-US" sz="1819" b="1" i="1" dirty="0">
                <a:solidFill>
                  <a:prstClr val="black"/>
                </a:solidFill>
                <a:latin typeface="Ubuntu" panose="020B0504030602030204" pitchFamily="34" charset="0"/>
                <a:cs typeface="+mj-cs"/>
              </a:rPr>
              <a:t>Consider, together, how we can take our recommendations and any other work forward</a:t>
            </a:r>
          </a:p>
        </p:txBody>
      </p:sp>
      <p:sp>
        <p:nvSpPr>
          <p:cNvPr id="3" name="object 3">
            <a:extLst>
              <a:ext uri="{FF2B5EF4-FFF2-40B4-BE49-F238E27FC236}">
                <a16:creationId xmlns:a16="http://schemas.microsoft.com/office/drawing/2014/main" id="{BE759135-D9CB-23E8-DC8E-3A41E49EB124}"/>
              </a:ext>
              <a:ext uri="{C183D7F6-B498-43B3-948B-1728B52AA6E4}">
                <adec:decorative xmlns:adec="http://schemas.microsoft.com/office/drawing/2017/decorative" val="1"/>
              </a:ext>
            </a:extLst>
          </p:cNvPr>
          <p:cNvSpPr txBox="1">
            <a:spLocks/>
          </p:cNvSpPr>
          <p:nvPr/>
        </p:nvSpPr>
        <p:spPr>
          <a:xfrm>
            <a:off x="290392" y="3911227"/>
            <a:ext cx="3746664" cy="2357154"/>
          </a:xfrm>
          <a:prstGeom prst="rect">
            <a:avLst/>
          </a:prstGeom>
        </p:spPr>
        <p:txBody>
          <a:bodyPr vert="horz" wrap="square" lIns="0" tIns="5487" rIns="0" bIns="0" rtlCol="0">
            <a:noAutofit/>
          </a:bodyPr>
          <a:lstStyle>
            <a:lvl1pPr marL="0">
              <a:defRPr sz="2350" b="0" i="0">
                <a:solidFill>
                  <a:srgbClr val="7F7F7F"/>
                </a:solidFill>
                <a:latin typeface="Ubuntu-Light"/>
                <a:ea typeface="+mn-ea"/>
                <a:cs typeface="Ubuntu-Light"/>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415869" fontAlgn="base">
              <a:spcBef>
                <a:spcPct val="0"/>
              </a:spcBef>
              <a:spcAft>
                <a:spcPts val="546"/>
              </a:spcAft>
              <a:tabLst>
                <a:tab pos="1672863" algn="l"/>
              </a:tabLst>
              <a:defRPr/>
            </a:pPr>
            <a:endParaRPr lang="en-US" sz="1182" dirty="0">
              <a:solidFill>
                <a:prstClr val="black">
                  <a:lumMod val="50000"/>
                  <a:lumOff val="50000"/>
                </a:prstClr>
              </a:solidFill>
              <a:cs typeface="+mj-cs"/>
            </a:endParaRPr>
          </a:p>
        </p:txBody>
      </p:sp>
      <p:sp>
        <p:nvSpPr>
          <p:cNvPr id="8" name="object 3">
            <a:extLst>
              <a:ext uri="{FF2B5EF4-FFF2-40B4-BE49-F238E27FC236}">
                <a16:creationId xmlns:a16="http://schemas.microsoft.com/office/drawing/2014/main" id="{34A081F4-DA2C-0D4D-C270-32086B721234}"/>
              </a:ext>
              <a:ext uri="{C183D7F6-B498-43B3-948B-1728B52AA6E4}">
                <adec:decorative xmlns:adec="http://schemas.microsoft.com/office/drawing/2017/decorative" val="1"/>
              </a:ext>
            </a:extLst>
          </p:cNvPr>
          <p:cNvSpPr txBox="1">
            <a:spLocks/>
          </p:cNvSpPr>
          <p:nvPr/>
        </p:nvSpPr>
        <p:spPr>
          <a:xfrm>
            <a:off x="4595993" y="3404824"/>
            <a:ext cx="3992720" cy="2175184"/>
          </a:xfrm>
          <a:prstGeom prst="rect">
            <a:avLst/>
          </a:prstGeom>
        </p:spPr>
        <p:txBody>
          <a:bodyPr vert="horz" wrap="square" lIns="0" tIns="5487" rIns="0" bIns="0" rtlCol="0">
            <a:noAutofit/>
          </a:bodyPr>
          <a:lstStyle>
            <a:lvl1pPr marL="0">
              <a:defRPr sz="2350" b="0" i="0">
                <a:solidFill>
                  <a:srgbClr val="7F7F7F"/>
                </a:solidFill>
                <a:latin typeface="Ubuntu-Light"/>
                <a:ea typeface="+mn-ea"/>
                <a:cs typeface="Ubuntu-Light"/>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415869" fontAlgn="base">
              <a:spcBef>
                <a:spcPct val="0"/>
              </a:spcBef>
              <a:spcAft>
                <a:spcPts val="546"/>
              </a:spcAft>
              <a:tabLst>
                <a:tab pos="1672863" algn="l"/>
              </a:tabLst>
              <a:defRPr/>
            </a:pPr>
            <a:endParaRPr lang="en-GB" sz="1182" dirty="0">
              <a:solidFill>
                <a:prstClr val="black">
                  <a:lumMod val="50000"/>
                  <a:lumOff val="50000"/>
                </a:prstClr>
              </a:solidFill>
              <a:cs typeface="+mj-cs"/>
            </a:endParaRPr>
          </a:p>
        </p:txBody>
      </p:sp>
      <p:cxnSp>
        <p:nvCxnSpPr>
          <p:cNvPr id="4" name="Straight Connector 3">
            <a:extLst>
              <a:ext uri="{FF2B5EF4-FFF2-40B4-BE49-F238E27FC236}">
                <a16:creationId xmlns:a16="http://schemas.microsoft.com/office/drawing/2014/main" id="{8E2D7B6E-E5C2-8946-4EC3-30506398F5D8}"/>
              </a:ext>
            </a:extLst>
          </p:cNvPr>
          <p:cNvCxnSpPr>
            <a:cxnSpLocks/>
          </p:cNvCxnSpPr>
          <p:nvPr/>
        </p:nvCxnSpPr>
        <p:spPr>
          <a:xfrm>
            <a:off x="4508101" y="840098"/>
            <a:ext cx="0" cy="3684813"/>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61953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9539" y="1544925"/>
            <a:ext cx="3613914" cy="2666829"/>
          </a:xfrm>
          <a:prstGeom prst="rect">
            <a:avLst/>
          </a:prstGeom>
        </p:spPr>
        <p:txBody>
          <a:bodyPr vert="horz" wrap="square" lIns="0" tIns="6931" rIns="0" bIns="0" rtlCol="0">
            <a:spAutoFit/>
          </a:bodyPr>
          <a:lstStyle/>
          <a:p>
            <a:pPr marL="5776">
              <a:spcBef>
                <a:spcPts val="873"/>
              </a:spcBef>
            </a:pPr>
            <a:r>
              <a:rPr lang="en-GB" b="0" dirty="0" err="1">
                <a:solidFill>
                  <a:srgbClr val="FFFFFF"/>
                </a:solidFill>
              </a:rPr>
              <a:t>Gweithio</a:t>
            </a:r>
            <a:r>
              <a:rPr lang="en-GB" b="0" dirty="0">
                <a:solidFill>
                  <a:srgbClr val="FFFFFF"/>
                </a:solidFill>
              </a:rPr>
              <a:t> </a:t>
            </a:r>
            <a:r>
              <a:rPr lang="en-GB" b="0" dirty="0" err="1">
                <a:solidFill>
                  <a:srgbClr val="FFFFFF"/>
                </a:solidFill>
              </a:rPr>
              <a:t>gyda'n</a:t>
            </a:r>
            <a:r>
              <a:rPr lang="en-GB" b="0" dirty="0">
                <a:solidFill>
                  <a:srgbClr val="FFFFFF"/>
                </a:solidFill>
              </a:rPr>
              <a:t> </a:t>
            </a:r>
            <a:r>
              <a:rPr lang="en-GB" b="0" dirty="0" err="1">
                <a:solidFill>
                  <a:srgbClr val="FFFFFF"/>
                </a:solidFill>
              </a:rPr>
              <a:t>gilydd</a:t>
            </a:r>
            <a:r>
              <a:rPr lang="en-GB" b="0" dirty="0">
                <a:solidFill>
                  <a:srgbClr val="FFFFFF"/>
                </a:solidFill>
              </a:rPr>
              <a:t> </a:t>
            </a:r>
            <a:br>
              <a:rPr lang="en-GB" b="0" dirty="0">
                <a:solidFill>
                  <a:srgbClr val="FFFFFF"/>
                </a:solidFill>
              </a:rPr>
            </a:br>
            <a:r>
              <a:rPr lang="en-GB" b="0" dirty="0" err="1">
                <a:solidFill>
                  <a:srgbClr val="FFFFFF"/>
                </a:solidFill>
              </a:rPr>
              <a:t>i</a:t>
            </a:r>
            <a:r>
              <a:rPr lang="en-GB" b="0" dirty="0">
                <a:solidFill>
                  <a:srgbClr val="FFFFFF"/>
                </a:solidFill>
              </a:rPr>
              <a:t> </a:t>
            </a:r>
            <a:r>
              <a:rPr lang="en-GB" b="0" dirty="0" err="1">
                <a:solidFill>
                  <a:srgbClr val="FFFFFF"/>
                </a:solidFill>
              </a:rPr>
              <a:t>greu</a:t>
            </a:r>
            <a:r>
              <a:rPr lang="en-GB" b="0" dirty="0">
                <a:solidFill>
                  <a:srgbClr val="FFFFFF"/>
                </a:solidFill>
              </a:rPr>
              <a:t> Cymru </a:t>
            </a:r>
            <a:r>
              <a:rPr lang="en-GB" b="0" dirty="0" err="1">
                <a:solidFill>
                  <a:srgbClr val="FFFFFF"/>
                </a:solidFill>
              </a:rPr>
              <a:t>iachach</a:t>
            </a:r>
            <a:br>
              <a:rPr lang="en-GB" sz="2274" b="0" dirty="0">
                <a:solidFill>
                  <a:srgbClr val="FFFFFF"/>
                </a:solidFill>
              </a:rPr>
            </a:br>
            <a:br>
              <a:rPr lang="en-GB" sz="2274" b="0" dirty="0">
                <a:solidFill>
                  <a:srgbClr val="FFFFFF"/>
                </a:solidFill>
              </a:rPr>
            </a:br>
            <a:br>
              <a:rPr lang="en-GB" sz="2274" b="0" dirty="0">
                <a:solidFill>
                  <a:srgbClr val="FFFFFF"/>
                </a:solidFill>
              </a:rPr>
            </a:br>
            <a:r>
              <a:rPr lang="en-GB" b="0" i="1" dirty="0">
                <a:solidFill>
                  <a:srgbClr val="FFFFFF"/>
                </a:solidFill>
              </a:rPr>
              <a:t>Working together</a:t>
            </a:r>
            <a:br>
              <a:rPr lang="en-GB" b="0" i="1" dirty="0">
                <a:solidFill>
                  <a:srgbClr val="FFFFFF"/>
                </a:solidFill>
              </a:rPr>
            </a:br>
            <a:r>
              <a:rPr lang="en-GB" b="0" i="1" dirty="0">
                <a:solidFill>
                  <a:srgbClr val="FFFFFF"/>
                </a:solidFill>
              </a:rPr>
              <a:t>for a healthier Wales</a:t>
            </a:r>
            <a:br>
              <a:rPr lang="en-GB" sz="1819" b="0" dirty="0">
                <a:solidFill>
                  <a:srgbClr val="FFFFFF"/>
                </a:solidFill>
              </a:rPr>
            </a:br>
            <a:endParaRPr lang="en-GB" sz="1819" b="0" dirty="0"/>
          </a:p>
        </p:txBody>
      </p:sp>
      <p:cxnSp>
        <p:nvCxnSpPr>
          <p:cNvPr id="3" name="Straight Connector 2">
            <a:extLst>
              <a:ext uri="{FF2B5EF4-FFF2-40B4-BE49-F238E27FC236}">
                <a16:creationId xmlns:a16="http://schemas.microsoft.com/office/drawing/2014/main" id="{17534957-34F1-BECB-4BF2-534CD2AD4189}"/>
              </a:ext>
            </a:extLst>
          </p:cNvPr>
          <p:cNvCxnSpPr>
            <a:cxnSpLocks/>
          </p:cNvCxnSpPr>
          <p:nvPr/>
        </p:nvCxnSpPr>
        <p:spPr>
          <a:xfrm>
            <a:off x="359539" y="2756018"/>
            <a:ext cx="354572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object 3">
            <a:extLst>
              <a:ext uri="{FF2B5EF4-FFF2-40B4-BE49-F238E27FC236}">
                <a16:creationId xmlns:a16="http://schemas.microsoft.com/office/drawing/2014/main" id="{643E53CF-1C92-66C0-4BA6-21FD52145A47}"/>
              </a:ext>
            </a:extLst>
          </p:cNvPr>
          <p:cNvSpPr txBox="1">
            <a:spLocks/>
          </p:cNvSpPr>
          <p:nvPr/>
        </p:nvSpPr>
        <p:spPr>
          <a:xfrm>
            <a:off x="4942953" y="757846"/>
            <a:ext cx="3841508" cy="4819278"/>
          </a:xfrm>
          <a:prstGeom prst="rect">
            <a:avLst/>
          </a:prstGeom>
          <a:noFill/>
          <a:ln>
            <a:noFill/>
            <a:prstDash/>
          </a:ln>
          <a:effectLst/>
        </p:spPr>
        <p:txBody>
          <a:bodyPr rot="0" spcFirstLastPara="0" vertOverflow="overflow" horzOverflow="overflow" vert="horz" wrap="square" lIns="0" tIns="6931" rIns="0" bIns="0" numCol="1" spcCol="0" rtlCol="0" fromWordArt="0" anchor="t" anchorCtr="0" forceAA="0" compatLnSpc="1">
            <a:prstTxWarp prst="textNoShape">
              <a:avLst/>
            </a:prstTxWarp>
            <a:spAutoFit/>
          </a:bodyPr>
          <a:lstStyle>
            <a:lvl1pPr eaLnBrk="1" hangingPunct="1">
              <a:defRPr sz="6000" b="1" i="0">
                <a:solidFill>
                  <a:srgbClr val="315083"/>
                </a:solidFill>
                <a:latin typeface="Ubuntu"/>
                <a:ea typeface="+mj-ea"/>
                <a:cs typeface="Ubuntu"/>
              </a:defRPr>
            </a:lvl1pPr>
          </a:lstStyle>
          <a:p>
            <a:pPr marL="5776" defTabSz="415869">
              <a:spcBef>
                <a:spcPts val="55"/>
              </a:spcBef>
              <a:defRPr/>
            </a:pPr>
            <a:r>
              <a:rPr lang="en-US" sz="3638" kern="0" dirty="0" err="1">
                <a:solidFill>
                  <a:prstClr val="black"/>
                </a:solidFill>
                <a:latin typeface="Ubuntu" panose="020B0504030602030204" pitchFamily="34" charset="0"/>
              </a:rPr>
              <a:t>Diolch</a:t>
            </a:r>
            <a:r>
              <a:rPr lang="en-US" sz="3638" kern="0" dirty="0">
                <a:solidFill>
                  <a:prstClr val="black"/>
                </a:solidFill>
                <a:latin typeface="Ubuntu" panose="020B0504030602030204" pitchFamily="34" charset="0"/>
              </a:rPr>
              <a:t> </a:t>
            </a:r>
            <a:r>
              <a:rPr lang="en-US" sz="3638" kern="0" dirty="0" err="1">
                <a:solidFill>
                  <a:prstClr val="black"/>
                </a:solidFill>
                <a:latin typeface="Ubuntu" panose="020B0504030602030204" pitchFamily="34" charset="0"/>
              </a:rPr>
              <a:t>yn</a:t>
            </a:r>
            <a:r>
              <a:rPr lang="en-US" sz="3638" kern="0" dirty="0">
                <a:solidFill>
                  <a:prstClr val="black"/>
                </a:solidFill>
                <a:latin typeface="Ubuntu" panose="020B0504030602030204" pitchFamily="34" charset="0"/>
              </a:rPr>
              <a:t> </a:t>
            </a:r>
            <a:r>
              <a:rPr lang="en-US" sz="3638" kern="0" dirty="0" err="1">
                <a:solidFill>
                  <a:prstClr val="black"/>
                </a:solidFill>
                <a:latin typeface="Ubuntu" panose="020B0504030602030204" pitchFamily="34" charset="0"/>
              </a:rPr>
              <a:t>fawr</a:t>
            </a:r>
            <a:endParaRPr lang="en-US" sz="3638" kern="0" dirty="0">
              <a:solidFill>
                <a:prstClr val="black"/>
              </a:solidFill>
              <a:latin typeface="Ubuntu" panose="020B0504030602030204" pitchFamily="34" charset="0"/>
            </a:endParaRPr>
          </a:p>
          <a:p>
            <a:pPr marL="5776" defTabSz="415869">
              <a:spcBef>
                <a:spcPts val="55"/>
              </a:spcBef>
              <a:defRPr/>
            </a:pPr>
            <a:endParaRPr lang="en-US" sz="1637" kern="0" dirty="0">
              <a:solidFill>
                <a:srgbClr val="FFFFFF"/>
              </a:solidFill>
              <a:latin typeface="Ubuntu" panose="020B0504030602030204" pitchFamily="34" charset="0"/>
            </a:endParaRPr>
          </a:p>
          <a:p>
            <a:pPr marL="5776" defTabSz="415869">
              <a:spcBef>
                <a:spcPts val="55"/>
              </a:spcBef>
              <a:defRPr/>
            </a:pPr>
            <a:r>
              <a:rPr lang="en-US" sz="1637" kern="0" dirty="0" err="1">
                <a:solidFill>
                  <a:srgbClr val="FFFFFF"/>
                </a:solidFill>
                <a:latin typeface="Ubuntu" panose="020B0504030602030204" pitchFamily="34" charset="0"/>
              </a:rPr>
              <a:t>Ar</a:t>
            </a:r>
            <a:r>
              <a:rPr lang="en-US" sz="1637" kern="0" dirty="0">
                <a:solidFill>
                  <a:srgbClr val="FFFFFF"/>
                </a:solidFill>
                <a:latin typeface="Ubuntu" panose="020B0504030602030204" pitchFamily="34" charset="0"/>
              </a:rPr>
              <a:t> ran/ on behalf of:</a:t>
            </a:r>
          </a:p>
          <a:p>
            <a:pPr marL="5776" defTabSz="415869">
              <a:spcBef>
                <a:spcPts val="55"/>
              </a:spcBef>
              <a:defRPr/>
            </a:pPr>
            <a:r>
              <a:rPr lang="en-GB" sz="1637" kern="0" dirty="0">
                <a:solidFill>
                  <a:prstClr val="white"/>
                </a:solidFill>
                <a:latin typeface="Ubuntu" panose="020B0504030602030204" pitchFamily="34" charset="0"/>
                <a:ea typeface="Calibri" panose="020F0502020204030204" pitchFamily="34" charset="0"/>
              </a:rPr>
              <a:t>Siôn</a:t>
            </a:r>
            <a:r>
              <a:rPr lang="en-GB" sz="1637" kern="0" dirty="0">
                <a:solidFill>
                  <a:srgbClr val="000000"/>
                </a:solidFill>
                <a:latin typeface="Ubuntu" panose="020B0504030602030204" pitchFamily="34" charset="0"/>
                <a:ea typeface="Calibri" panose="020F0502020204030204" pitchFamily="34" charset="0"/>
              </a:rPr>
              <a:t> </a:t>
            </a:r>
            <a:r>
              <a:rPr lang="en-US" sz="1637" kern="0" dirty="0">
                <a:solidFill>
                  <a:srgbClr val="FFFFFF"/>
                </a:solidFill>
                <a:latin typeface="Ubuntu" panose="020B0504030602030204" pitchFamily="34" charset="0"/>
              </a:rPr>
              <a:t>Lingard (</a:t>
            </a:r>
            <a:r>
              <a:rPr lang="en-GB" sz="1637" kern="0" dirty="0" err="1">
                <a:solidFill>
                  <a:prstClr val="white"/>
                </a:solidFill>
                <a:latin typeface="Ubuntu" panose="020B0504030602030204" pitchFamily="34" charset="0"/>
              </a:rPr>
              <a:t>Tîm</a:t>
            </a:r>
            <a:r>
              <a:rPr lang="en-GB" sz="1637" kern="0" dirty="0">
                <a:solidFill>
                  <a:prstClr val="white"/>
                </a:solidFill>
                <a:latin typeface="Ubuntu" panose="020B0504030602030204" pitchFamily="34" charset="0"/>
              </a:rPr>
              <a:t> </a:t>
            </a:r>
            <a:r>
              <a:rPr lang="en-GB" sz="1637" kern="0" dirty="0" err="1">
                <a:solidFill>
                  <a:prstClr val="white"/>
                </a:solidFill>
                <a:latin typeface="Ubuntu" panose="020B0504030602030204" pitchFamily="34" charset="0"/>
              </a:rPr>
              <a:t>Diogelu</a:t>
            </a:r>
            <a:r>
              <a:rPr lang="en-GB" sz="1637" kern="0" dirty="0">
                <a:solidFill>
                  <a:prstClr val="white"/>
                </a:solidFill>
                <a:latin typeface="Ubuntu" panose="020B0504030602030204" pitchFamily="34" charset="0"/>
              </a:rPr>
              <a:t> Iechyd</a:t>
            </a:r>
          </a:p>
          <a:p>
            <a:pPr marL="5776" defTabSz="415869">
              <a:spcBef>
                <a:spcPts val="55"/>
              </a:spcBef>
              <a:defRPr/>
            </a:pPr>
            <a:r>
              <a:rPr lang="en-US" sz="1637" kern="0" dirty="0">
                <a:solidFill>
                  <a:srgbClr val="FFFFFF"/>
                </a:solidFill>
                <a:latin typeface="Ubuntu" panose="020B0504030602030204" pitchFamily="34" charset="0"/>
              </a:rPr>
              <a:t>Health Protection); Professor Rachel Chalmers (</a:t>
            </a:r>
            <a:r>
              <a:rPr lang="en-US" sz="1637" kern="0" dirty="0" err="1">
                <a:solidFill>
                  <a:srgbClr val="FFFFFF"/>
                </a:solidFill>
                <a:latin typeface="Ubuntu" panose="020B0504030602030204" pitchFamily="34" charset="0"/>
              </a:rPr>
              <a:t>Microbioleg</a:t>
            </a:r>
            <a:r>
              <a:rPr lang="en-US" sz="1637" kern="0" dirty="0">
                <a:solidFill>
                  <a:srgbClr val="FFFFFF"/>
                </a:solidFill>
                <a:latin typeface="Ubuntu" panose="020B0504030602030204" pitchFamily="34" charset="0"/>
              </a:rPr>
              <a:t>/ Microbiology); Louis Whelan (</a:t>
            </a:r>
            <a:r>
              <a:rPr lang="en-GB" sz="1637" kern="0" dirty="0">
                <a:solidFill>
                  <a:prstClr val="white"/>
                </a:solidFill>
                <a:latin typeface="Ubuntu" panose="020B0504030602030204" pitchFamily="34" charset="0"/>
              </a:rPr>
              <a:t>Iechyd </a:t>
            </a:r>
            <a:r>
              <a:rPr lang="en-GB" sz="1637" kern="0" dirty="0" err="1">
                <a:solidFill>
                  <a:prstClr val="white"/>
                </a:solidFill>
                <a:latin typeface="Ubuntu" panose="020B0504030602030204" pitchFamily="34" charset="0"/>
              </a:rPr>
              <a:t>Cyhoeddus</a:t>
            </a:r>
            <a:r>
              <a:rPr lang="en-GB" sz="1637" kern="0" dirty="0">
                <a:solidFill>
                  <a:prstClr val="white"/>
                </a:solidFill>
                <a:latin typeface="Ubuntu" panose="020B0504030602030204" pitchFamily="34" charset="0"/>
              </a:rPr>
              <a:t> </a:t>
            </a:r>
            <a:r>
              <a:rPr lang="en-GB" sz="1637" kern="0" dirty="0" err="1">
                <a:solidFill>
                  <a:prstClr val="white"/>
                </a:solidFill>
                <a:latin typeface="Ubuntu" panose="020B0504030602030204" pitchFamily="34" charset="0"/>
              </a:rPr>
              <a:t>Amgylcheddol</a:t>
            </a:r>
            <a:r>
              <a:rPr lang="en-GB" sz="1637" kern="0" dirty="0">
                <a:solidFill>
                  <a:prstClr val="white"/>
                </a:solidFill>
                <a:latin typeface="Ubuntu" panose="020B0504030602030204" pitchFamily="34" charset="0"/>
              </a:rPr>
              <a:t>/ </a:t>
            </a:r>
          </a:p>
          <a:p>
            <a:pPr marL="5776" defTabSz="415869">
              <a:spcBef>
                <a:spcPts val="55"/>
              </a:spcBef>
              <a:defRPr/>
            </a:pPr>
            <a:r>
              <a:rPr lang="en-US" sz="1637" kern="0" dirty="0">
                <a:solidFill>
                  <a:srgbClr val="FFFFFF"/>
                </a:solidFill>
                <a:latin typeface="Ubuntu" panose="020B0504030602030204" pitchFamily="34" charset="0"/>
              </a:rPr>
              <a:t>Environmental Public Health)</a:t>
            </a:r>
          </a:p>
          <a:p>
            <a:pPr marL="5776" defTabSz="415869">
              <a:spcBef>
                <a:spcPts val="55"/>
              </a:spcBef>
              <a:defRPr/>
            </a:pPr>
            <a:endParaRPr lang="en-US" sz="1637" kern="0" dirty="0">
              <a:solidFill>
                <a:srgbClr val="FFFFFF"/>
              </a:solidFill>
              <a:latin typeface="Ubuntu" panose="020B0504030602030204" pitchFamily="34" charset="0"/>
            </a:endParaRPr>
          </a:p>
          <a:p>
            <a:pPr marL="5776" defTabSz="415869">
              <a:spcBef>
                <a:spcPts val="55"/>
              </a:spcBef>
              <a:defRPr/>
            </a:pPr>
            <a:r>
              <a:rPr lang="en-US" sz="1637" kern="0" dirty="0" err="1">
                <a:solidFill>
                  <a:srgbClr val="FFFFFF"/>
                </a:solidFill>
                <a:latin typeface="Ubuntu" panose="020B0504030602030204" pitchFamily="34" charset="0"/>
              </a:rPr>
              <a:t>Diolch</a:t>
            </a:r>
            <a:r>
              <a:rPr lang="en-US" sz="1637" kern="0" dirty="0">
                <a:solidFill>
                  <a:srgbClr val="FFFFFF"/>
                </a:solidFill>
                <a:latin typeface="Ubuntu" panose="020B0504030602030204" pitchFamily="34" charset="0"/>
              </a:rPr>
              <a:t> </a:t>
            </a:r>
            <a:r>
              <a:rPr lang="en-US" sz="1637" kern="0" dirty="0" err="1">
                <a:solidFill>
                  <a:srgbClr val="FFFFFF"/>
                </a:solidFill>
                <a:latin typeface="Ubuntu" panose="020B0504030602030204" pitchFamily="34" charset="0"/>
              </a:rPr>
              <a:t>i</a:t>
            </a:r>
            <a:r>
              <a:rPr lang="en-US" sz="1637" kern="0" dirty="0">
                <a:solidFill>
                  <a:srgbClr val="FFFFFF"/>
                </a:solidFill>
                <a:latin typeface="Ubuntu" panose="020B0504030602030204" pitchFamily="34" charset="0"/>
              </a:rPr>
              <a:t>/ thanks to:</a:t>
            </a:r>
          </a:p>
          <a:p>
            <a:pPr marL="5776" defTabSz="415869">
              <a:spcBef>
                <a:spcPts val="55"/>
              </a:spcBef>
              <a:defRPr/>
            </a:pPr>
            <a:r>
              <a:rPr lang="en-GB" sz="1637" kern="0" dirty="0">
                <a:solidFill>
                  <a:prstClr val="white"/>
                </a:solidFill>
              </a:rPr>
              <a:t>ICC </a:t>
            </a:r>
            <a:r>
              <a:rPr lang="en-GB" sz="1637" kern="0" dirty="0" err="1">
                <a:solidFill>
                  <a:prstClr val="white"/>
                </a:solidFill>
              </a:rPr>
              <a:t>Gwasanaeth</a:t>
            </a:r>
            <a:r>
              <a:rPr lang="en-GB" sz="1637" kern="0" dirty="0">
                <a:solidFill>
                  <a:prstClr val="white"/>
                </a:solidFill>
              </a:rPr>
              <a:t> </a:t>
            </a:r>
            <a:r>
              <a:rPr lang="en-GB" sz="1637" kern="0" dirty="0" err="1">
                <a:solidFill>
                  <a:prstClr val="white"/>
                </a:solidFill>
              </a:rPr>
              <a:t>Tystiolaeth</a:t>
            </a:r>
            <a:r>
              <a:rPr lang="en-GB" sz="1637" kern="0" dirty="0">
                <a:solidFill>
                  <a:prstClr val="white"/>
                </a:solidFill>
              </a:rPr>
              <a:t>/ </a:t>
            </a:r>
            <a:r>
              <a:rPr lang="en-US" sz="1637" kern="0" dirty="0">
                <a:solidFill>
                  <a:prstClr val="white"/>
                </a:solidFill>
                <a:latin typeface="Ubuntu" panose="020B0504030602030204" pitchFamily="34" charset="0"/>
              </a:rPr>
              <a:t> PHW </a:t>
            </a:r>
            <a:r>
              <a:rPr lang="en-US" sz="1637" kern="0" dirty="0">
                <a:solidFill>
                  <a:srgbClr val="FFFFFF"/>
                </a:solidFill>
                <a:latin typeface="Ubuntu" panose="020B0504030602030204" pitchFamily="34" charset="0"/>
              </a:rPr>
              <a:t>Evidence Service</a:t>
            </a:r>
            <a:br>
              <a:rPr lang="en-US" sz="3661" kern="0" dirty="0">
                <a:solidFill>
                  <a:srgbClr val="FFFFFF"/>
                </a:solidFill>
              </a:rPr>
            </a:br>
            <a:br>
              <a:rPr lang="en-US" sz="3661" kern="0" dirty="0">
                <a:solidFill>
                  <a:srgbClr val="FFFFFF"/>
                </a:solidFill>
              </a:rPr>
            </a:br>
            <a:endParaRPr lang="en-US" sz="3661" kern="0" dirty="0"/>
          </a:p>
        </p:txBody>
      </p:sp>
    </p:spTree>
    <p:extLst>
      <p:ext uri="{BB962C8B-B14F-4D97-AF65-F5344CB8AC3E}">
        <p14:creationId xmlns:p14="http://schemas.microsoft.com/office/powerpoint/2010/main" val="220513222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sldNum" sz="quarter" idx="7"/>
          </p:nvPr>
        </p:nvSpPr>
        <p:spPr>
          <a:xfrm>
            <a:off x="4025614" y="2149140"/>
            <a:ext cx="35728" cy="162400"/>
          </a:xfrm>
          <a:prstGeom prst="rect">
            <a:avLst/>
          </a:prstGeom>
        </p:spPr>
        <p:txBody>
          <a:bodyPr vert="horz" wrap="square" lIns="0" tIns="1444" rIns="0" bIns="0" rtlCol="0">
            <a:spAutoFit/>
          </a:bodyPr>
          <a:lstStyle/>
          <a:p>
            <a:pPr marL="17328" defTabSz="415869">
              <a:spcBef>
                <a:spcPts val="11"/>
              </a:spcBef>
            </a:pPr>
            <a:fld id="{81D60167-4931-47E6-BA6A-407CBD079E47}" type="slidenum">
              <a:rPr kern="0" dirty="0"/>
              <a:pPr marL="17328" defTabSz="415869">
                <a:spcBef>
                  <a:spcPts val="11"/>
                </a:spcBef>
              </a:pPr>
              <a:t>99</a:t>
            </a:fld>
            <a:endParaRPr kern="0"/>
          </a:p>
        </p:txBody>
      </p:sp>
      <p:sp>
        <p:nvSpPr>
          <p:cNvPr id="3" name="object 3">
            <a:extLst>
              <a:ext uri="{FF2B5EF4-FFF2-40B4-BE49-F238E27FC236}">
                <a16:creationId xmlns:a16="http://schemas.microsoft.com/office/drawing/2014/main" id="{BE759135-D9CB-23E8-DC8E-3A41E49EB124}"/>
              </a:ext>
              <a:ext uri="{C183D7F6-B498-43B3-948B-1728B52AA6E4}">
                <adec:decorative xmlns:adec="http://schemas.microsoft.com/office/drawing/2017/decorative" val="1"/>
              </a:ext>
            </a:extLst>
          </p:cNvPr>
          <p:cNvSpPr txBox="1">
            <a:spLocks/>
          </p:cNvSpPr>
          <p:nvPr/>
        </p:nvSpPr>
        <p:spPr>
          <a:xfrm>
            <a:off x="290392" y="3911227"/>
            <a:ext cx="3746664" cy="2357154"/>
          </a:xfrm>
          <a:prstGeom prst="rect">
            <a:avLst/>
          </a:prstGeom>
        </p:spPr>
        <p:txBody>
          <a:bodyPr vert="horz" wrap="square" lIns="0" tIns="5487" rIns="0" bIns="0" rtlCol="0">
            <a:noAutofit/>
          </a:bodyPr>
          <a:lstStyle>
            <a:lvl1pPr marL="0">
              <a:defRPr sz="2350" b="0" i="0">
                <a:solidFill>
                  <a:srgbClr val="7F7F7F"/>
                </a:solidFill>
                <a:latin typeface="Ubuntu-Light"/>
                <a:ea typeface="+mn-ea"/>
                <a:cs typeface="Ubuntu-Light"/>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415869" fontAlgn="base">
              <a:spcBef>
                <a:spcPct val="0"/>
              </a:spcBef>
              <a:spcAft>
                <a:spcPts val="546"/>
              </a:spcAft>
              <a:tabLst>
                <a:tab pos="1672863" algn="l"/>
              </a:tabLst>
              <a:defRPr/>
            </a:pPr>
            <a:endParaRPr lang="en-US" sz="1182" dirty="0">
              <a:solidFill>
                <a:prstClr val="black">
                  <a:lumMod val="50000"/>
                  <a:lumOff val="50000"/>
                </a:prstClr>
              </a:solidFill>
              <a:cs typeface="+mj-cs"/>
            </a:endParaRPr>
          </a:p>
        </p:txBody>
      </p:sp>
      <p:sp>
        <p:nvSpPr>
          <p:cNvPr id="8" name="object 3">
            <a:extLst>
              <a:ext uri="{FF2B5EF4-FFF2-40B4-BE49-F238E27FC236}">
                <a16:creationId xmlns:a16="http://schemas.microsoft.com/office/drawing/2014/main" id="{34A081F4-DA2C-0D4D-C270-32086B721234}"/>
              </a:ext>
              <a:ext uri="{C183D7F6-B498-43B3-948B-1728B52AA6E4}">
                <adec:decorative xmlns:adec="http://schemas.microsoft.com/office/drawing/2017/decorative" val="1"/>
              </a:ext>
            </a:extLst>
          </p:cNvPr>
          <p:cNvSpPr txBox="1">
            <a:spLocks/>
          </p:cNvSpPr>
          <p:nvPr/>
        </p:nvSpPr>
        <p:spPr>
          <a:xfrm>
            <a:off x="4595993" y="3404824"/>
            <a:ext cx="3992720" cy="2175184"/>
          </a:xfrm>
          <a:prstGeom prst="rect">
            <a:avLst/>
          </a:prstGeom>
        </p:spPr>
        <p:txBody>
          <a:bodyPr vert="horz" wrap="square" lIns="0" tIns="5487" rIns="0" bIns="0" rtlCol="0">
            <a:noAutofit/>
          </a:bodyPr>
          <a:lstStyle>
            <a:lvl1pPr marL="0">
              <a:defRPr sz="2350" b="0" i="0">
                <a:solidFill>
                  <a:srgbClr val="7F7F7F"/>
                </a:solidFill>
                <a:latin typeface="Ubuntu-Light"/>
                <a:ea typeface="+mn-ea"/>
                <a:cs typeface="Ubuntu-Light"/>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415869" fontAlgn="base">
              <a:spcBef>
                <a:spcPct val="0"/>
              </a:spcBef>
              <a:spcAft>
                <a:spcPts val="546"/>
              </a:spcAft>
              <a:tabLst>
                <a:tab pos="1672863" algn="l"/>
              </a:tabLst>
              <a:defRPr/>
            </a:pPr>
            <a:endParaRPr lang="en-GB" sz="1182" dirty="0">
              <a:solidFill>
                <a:prstClr val="black">
                  <a:lumMod val="50000"/>
                  <a:lumOff val="50000"/>
                </a:prstClr>
              </a:solidFill>
              <a:cs typeface="+mj-cs"/>
            </a:endParaRPr>
          </a:p>
        </p:txBody>
      </p:sp>
      <p:sp>
        <p:nvSpPr>
          <p:cNvPr id="10" name="Text Placeholder 9">
            <a:extLst>
              <a:ext uri="{FF2B5EF4-FFF2-40B4-BE49-F238E27FC236}">
                <a16:creationId xmlns:a16="http://schemas.microsoft.com/office/drawing/2014/main" id="{DE1E5D96-E185-E450-663C-213F82A5BA07}"/>
              </a:ext>
            </a:extLst>
          </p:cNvPr>
          <p:cNvSpPr>
            <a:spLocks noGrp="1"/>
          </p:cNvSpPr>
          <p:nvPr>
            <p:ph type="body" idx="1"/>
          </p:nvPr>
        </p:nvSpPr>
        <p:spPr>
          <a:xfrm>
            <a:off x="555287" y="999552"/>
            <a:ext cx="3091180" cy="3327514"/>
          </a:xfrm>
        </p:spPr>
        <p:txBody>
          <a:bodyPr/>
          <a:lstStyle/>
          <a:p>
            <a:pPr algn="l" defTabSz="415869" rtl="0">
              <a:defRPr/>
            </a:pPr>
            <a:r>
              <a:rPr lang="en-GB" sz="1637" b="1" kern="1200" dirty="0">
                <a:solidFill>
                  <a:srgbClr val="000000"/>
                </a:solidFill>
                <a:latin typeface="Ubuntu" panose="020B0504030602030204" pitchFamily="34" charset="0"/>
                <a:cs typeface="+mn-cs"/>
              </a:rPr>
              <a:t>li </a:t>
            </a:r>
            <a:r>
              <a:rPr lang="en-GB" sz="1637" b="1" kern="1200" dirty="0" err="1">
                <a:solidFill>
                  <a:srgbClr val="000000"/>
                </a:solidFill>
                <a:latin typeface="Ubuntu" panose="020B0504030602030204" pitchFamily="34" charset="0"/>
                <a:cs typeface="+mn-cs"/>
              </a:rPr>
              <a:t>Peryglon</a:t>
            </a:r>
            <a:r>
              <a:rPr lang="en-GB" sz="1637" b="1" kern="1200" dirty="0">
                <a:solidFill>
                  <a:srgbClr val="000000"/>
                </a:solidFill>
                <a:latin typeface="Ubuntu" panose="020B0504030602030204" pitchFamily="34" charset="0"/>
                <a:cs typeface="+mn-cs"/>
              </a:rPr>
              <a:t> </a:t>
            </a:r>
            <a:r>
              <a:rPr lang="en-GB" sz="1637" b="1" kern="1200" dirty="0" err="1">
                <a:solidFill>
                  <a:srgbClr val="000000"/>
                </a:solidFill>
                <a:latin typeface="Ubuntu" panose="020B0504030602030204" pitchFamily="34" charset="0"/>
                <a:cs typeface="+mn-cs"/>
              </a:rPr>
              <a:t>Gordyfiant</a:t>
            </a:r>
            <a:r>
              <a:rPr lang="en-GB" sz="1637" b="1" kern="1200" dirty="0">
                <a:solidFill>
                  <a:srgbClr val="000000"/>
                </a:solidFill>
                <a:latin typeface="Ubuntu" panose="020B0504030602030204" pitchFamily="34" charset="0"/>
                <a:cs typeface="+mn-cs"/>
              </a:rPr>
              <a:t> </a:t>
            </a:r>
            <a:r>
              <a:rPr lang="en-GB" sz="1637" b="1" kern="1200" dirty="0" err="1">
                <a:solidFill>
                  <a:srgbClr val="000000"/>
                </a:solidFill>
                <a:latin typeface="Ubuntu" panose="020B0504030602030204" pitchFamily="34" charset="0"/>
                <a:cs typeface="+mn-cs"/>
              </a:rPr>
              <a:t>Algâu</a:t>
            </a:r>
            <a:r>
              <a:rPr lang="en-GB" sz="1637" b="1" kern="1200" dirty="0">
                <a:solidFill>
                  <a:srgbClr val="000000"/>
                </a:solidFill>
                <a:latin typeface="Ubuntu" panose="020B0504030602030204" pitchFamily="34" charset="0"/>
                <a:cs typeface="+mn-cs"/>
              </a:rPr>
              <a:t> </a:t>
            </a:r>
            <a:r>
              <a:rPr lang="en-GB" sz="1637" b="1" kern="1200" dirty="0" err="1">
                <a:solidFill>
                  <a:srgbClr val="000000"/>
                </a:solidFill>
                <a:latin typeface="Ubuntu" panose="020B0504030602030204" pitchFamily="34" charset="0"/>
                <a:cs typeface="+mn-cs"/>
              </a:rPr>
              <a:t>mewn</a:t>
            </a:r>
            <a:r>
              <a:rPr lang="en-GB" sz="1637" b="1" kern="1200" dirty="0">
                <a:solidFill>
                  <a:srgbClr val="000000"/>
                </a:solidFill>
                <a:latin typeface="Ubuntu" panose="020B0504030602030204" pitchFamily="34" charset="0"/>
                <a:cs typeface="+mn-cs"/>
              </a:rPr>
              <a:t> </a:t>
            </a:r>
            <a:r>
              <a:rPr lang="en-GB" sz="1637" b="1" kern="1200" dirty="0" err="1">
                <a:solidFill>
                  <a:srgbClr val="000000"/>
                </a:solidFill>
                <a:latin typeface="Ubuntu" panose="020B0504030602030204" pitchFamily="34" charset="0"/>
                <a:cs typeface="+mn-cs"/>
              </a:rPr>
              <a:t>Dŵr</a:t>
            </a:r>
            <a:r>
              <a:rPr lang="en-GB" sz="1637" b="1" kern="1200" dirty="0">
                <a:solidFill>
                  <a:srgbClr val="000000"/>
                </a:solidFill>
                <a:latin typeface="Ubuntu" panose="020B0504030602030204" pitchFamily="34" charset="0"/>
                <a:cs typeface="+mn-cs"/>
              </a:rPr>
              <a:t> </a:t>
            </a:r>
            <a:r>
              <a:rPr lang="en-GB" sz="1637" b="1" kern="1200" dirty="0" err="1">
                <a:solidFill>
                  <a:srgbClr val="000000"/>
                </a:solidFill>
                <a:latin typeface="Ubuntu" panose="020B0504030602030204" pitchFamily="34" charset="0"/>
                <a:cs typeface="+mn-cs"/>
              </a:rPr>
              <a:t>Croyw</a:t>
            </a:r>
            <a:r>
              <a:rPr lang="en-GB" sz="1637" b="1" kern="1200" dirty="0">
                <a:solidFill>
                  <a:srgbClr val="000000"/>
                </a:solidFill>
                <a:latin typeface="Ubuntu" panose="020B0504030602030204" pitchFamily="34" charset="0"/>
                <a:cs typeface="+mn-cs"/>
              </a:rPr>
              <a:t> </a:t>
            </a:r>
            <a:r>
              <a:rPr lang="en-GB" sz="1637" b="1" kern="1200" dirty="0" err="1">
                <a:solidFill>
                  <a:srgbClr val="000000"/>
                </a:solidFill>
                <a:latin typeface="Ubuntu" panose="020B0504030602030204" pitchFamily="34" charset="0"/>
                <a:cs typeface="+mn-cs"/>
              </a:rPr>
              <a:t>i</a:t>
            </a:r>
            <a:r>
              <a:rPr lang="en-GB" sz="1637" b="1" kern="1200" dirty="0">
                <a:solidFill>
                  <a:srgbClr val="000000"/>
                </a:solidFill>
                <a:latin typeface="Ubuntu" panose="020B0504030602030204" pitchFamily="34" charset="0"/>
                <a:cs typeface="+mn-cs"/>
              </a:rPr>
              <a:t> Iechyd y </a:t>
            </a:r>
            <a:r>
              <a:rPr lang="en-GB" sz="1637" b="1" kern="1200" dirty="0" err="1">
                <a:solidFill>
                  <a:srgbClr val="000000"/>
                </a:solidFill>
                <a:latin typeface="Ubuntu" panose="020B0504030602030204" pitchFamily="34" charset="0"/>
                <a:cs typeface="+mn-cs"/>
              </a:rPr>
              <a:t>Cyhoedd</a:t>
            </a:r>
            <a:r>
              <a:rPr lang="en-GB" sz="1637" b="1" kern="1200" dirty="0">
                <a:solidFill>
                  <a:srgbClr val="000000"/>
                </a:solidFill>
                <a:latin typeface="Ubuntu" panose="020B0504030602030204" pitchFamily="34" charset="0"/>
                <a:cs typeface="+mn-cs"/>
              </a:rPr>
              <a:t> </a:t>
            </a:r>
            <a:r>
              <a:rPr lang="en-GB" sz="1637" b="1" kern="1200" dirty="0" err="1">
                <a:solidFill>
                  <a:srgbClr val="000000"/>
                </a:solidFill>
                <a:latin typeface="Ubuntu" panose="020B0504030602030204" pitchFamily="34" charset="0"/>
                <a:cs typeface="+mn-cs"/>
              </a:rPr>
              <a:t>Canllawiau</a:t>
            </a:r>
            <a:r>
              <a:rPr lang="en-GB" sz="1637" b="1" kern="1200" dirty="0">
                <a:solidFill>
                  <a:srgbClr val="000000"/>
                </a:solidFill>
                <a:latin typeface="Ubuntu" panose="020B0504030602030204" pitchFamily="34" charset="0"/>
                <a:cs typeface="+mn-cs"/>
              </a:rPr>
              <a:t> </a:t>
            </a:r>
            <a:r>
              <a:rPr lang="en-GB" sz="1637" b="1" kern="1200" dirty="0" err="1">
                <a:solidFill>
                  <a:srgbClr val="000000"/>
                </a:solidFill>
                <a:latin typeface="Ubuntu" panose="020B0504030602030204" pitchFamily="34" charset="0"/>
                <a:cs typeface="+mn-cs"/>
              </a:rPr>
              <a:t>i</a:t>
            </a:r>
            <a:r>
              <a:rPr lang="en-GB" sz="1637" b="1" kern="1200" dirty="0">
                <a:solidFill>
                  <a:srgbClr val="000000"/>
                </a:solidFill>
                <a:latin typeface="Ubuntu" panose="020B0504030602030204" pitchFamily="34" charset="0"/>
                <a:cs typeface="+mn-cs"/>
              </a:rPr>
              <a:t> </a:t>
            </a:r>
            <a:r>
              <a:rPr lang="en-GB" sz="1637" b="1" kern="1200" dirty="0" err="1">
                <a:solidFill>
                  <a:srgbClr val="000000"/>
                </a:solidFill>
                <a:latin typeface="Ubuntu" panose="020B0504030602030204" pitchFamily="34" charset="0"/>
                <a:cs typeface="+mn-cs"/>
              </a:rPr>
              <a:t>Gymru</a:t>
            </a:r>
            <a:endParaRPr lang="en-GB" sz="1637" b="1" kern="1200" dirty="0">
              <a:solidFill>
                <a:srgbClr val="000000"/>
              </a:solidFill>
              <a:latin typeface="Ubuntu" panose="020B0504030602030204" pitchFamily="34" charset="0"/>
              <a:cs typeface="+mn-cs"/>
            </a:endParaRPr>
          </a:p>
          <a:p>
            <a:pPr algn="l" defTabSz="415869" rtl="0">
              <a:defRPr/>
            </a:pPr>
            <a:endParaRPr lang="en-GB" sz="1637" b="1" kern="1200" dirty="0">
              <a:solidFill>
                <a:srgbClr val="000000"/>
              </a:solidFill>
              <a:latin typeface="Ubuntu" panose="020B0504030602030204" pitchFamily="34" charset="0"/>
              <a:cs typeface="+mn-cs"/>
            </a:endParaRPr>
          </a:p>
          <a:p>
            <a:pPr algn="l" defTabSz="415869" rtl="0">
              <a:defRPr/>
            </a:pPr>
            <a:r>
              <a:rPr lang="en-GB" sz="1455" kern="1200" dirty="0" err="1">
                <a:solidFill>
                  <a:srgbClr val="000000"/>
                </a:solidFill>
                <a:latin typeface="Ubuntu" panose="020B0504030602030204" pitchFamily="34" charset="0"/>
                <a:cs typeface="+mn-cs"/>
              </a:rPr>
              <a:t>Ar</a:t>
            </a:r>
            <a:r>
              <a:rPr lang="en-GB" sz="1455" kern="1200" dirty="0">
                <a:solidFill>
                  <a:srgbClr val="000000"/>
                </a:solidFill>
                <a:latin typeface="Ubuntu" panose="020B0504030602030204" pitchFamily="34" charset="0"/>
                <a:cs typeface="+mn-cs"/>
              </a:rPr>
              <a:t> </a:t>
            </a:r>
            <a:r>
              <a:rPr lang="en-GB" sz="1455" kern="1200" dirty="0" err="1">
                <a:solidFill>
                  <a:srgbClr val="000000"/>
                </a:solidFill>
                <a:latin typeface="Ubuntu" panose="020B0504030602030204" pitchFamily="34" charset="0"/>
                <a:cs typeface="+mn-cs"/>
              </a:rPr>
              <a:t>gael</a:t>
            </a:r>
            <a:r>
              <a:rPr lang="en-GB" sz="1455" kern="1200" dirty="0">
                <a:solidFill>
                  <a:srgbClr val="000000"/>
                </a:solidFill>
                <a:latin typeface="Ubuntu" panose="020B0504030602030204" pitchFamily="34" charset="0"/>
                <a:cs typeface="+mn-cs"/>
              </a:rPr>
              <a:t> </a:t>
            </a:r>
            <a:r>
              <a:rPr lang="en-GB" sz="1455" kern="1200" dirty="0" err="1">
                <a:solidFill>
                  <a:srgbClr val="000000"/>
                </a:solidFill>
                <a:latin typeface="Ubuntu" panose="020B0504030602030204" pitchFamily="34" charset="0"/>
                <a:cs typeface="+mn-cs"/>
              </a:rPr>
              <a:t>ar</a:t>
            </a:r>
            <a:r>
              <a:rPr lang="en-GB" sz="1455" kern="1200" dirty="0">
                <a:solidFill>
                  <a:srgbClr val="000000"/>
                </a:solidFill>
                <a:latin typeface="Ubuntu" panose="020B0504030602030204" pitchFamily="34" charset="0"/>
                <a:cs typeface="+mn-cs"/>
              </a:rPr>
              <a:t> </a:t>
            </a:r>
            <a:r>
              <a:rPr lang="en-GB" sz="1455" kern="1200" dirty="0" err="1">
                <a:solidFill>
                  <a:srgbClr val="000000"/>
                </a:solidFill>
                <a:latin typeface="Ubuntu" panose="020B0504030602030204" pitchFamily="34" charset="0"/>
                <a:cs typeface="+mn-cs"/>
              </a:rPr>
              <a:t>wefan</a:t>
            </a:r>
            <a:r>
              <a:rPr lang="en-GB" sz="1455" kern="1200" dirty="0">
                <a:solidFill>
                  <a:srgbClr val="000000"/>
                </a:solidFill>
                <a:latin typeface="Ubuntu" panose="020B0504030602030204" pitchFamily="34" charset="0"/>
                <a:cs typeface="+mn-cs"/>
              </a:rPr>
              <a:t> </a:t>
            </a:r>
            <a:r>
              <a:rPr lang="en-GB" sz="1455" dirty="0" err="1">
                <a:solidFill>
                  <a:schemeClr val="tx1"/>
                </a:solidFill>
                <a:latin typeface="Ubuntu" panose="020B0504030602030204" pitchFamily="34" charset="0"/>
              </a:rPr>
              <a:t>Partneriaeth</a:t>
            </a:r>
            <a:r>
              <a:rPr lang="en-GB" sz="1455" dirty="0">
                <a:solidFill>
                  <a:schemeClr val="tx1"/>
                </a:solidFill>
                <a:latin typeface="Ubuntu" panose="020B0504030602030204" pitchFamily="34" charset="0"/>
              </a:rPr>
              <a:t> Iechyd </a:t>
            </a:r>
            <a:r>
              <a:rPr lang="en-GB" sz="1455" dirty="0" err="1">
                <a:solidFill>
                  <a:schemeClr val="tx1"/>
                </a:solidFill>
                <a:latin typeface="Ubuntu" panose="020B0504030602030204" pitchFamily="34" charset="0"/>
              </a:rPr>
              <a:t>Dŵr</a:t>
            </a:r>
            <a:r>
              <a:rPr lang="en-GB" sz="1455" dirty="0">
                <a:solidFill>
                  <a:schemeClr val="tx1"/>
                </a:solidFill>
                <a:latin typeface="Ubuntu" panose="020B0504030602030204" pitchFamily="34" charset="0"/>
              </a:rPr>
              <a:t> Cymru</a:t>
            </a:r>
            <a:endParaRPr lang="en-GB" sz="1455" kern="1200" dirty="0">
              <a:solidFill>
                <a:schemeClr val="tx1"/>
              </a:solidFill>
              <a:latin typeface="Ubuntu" panose="020B0504030602030204" pitchFamily="34" charset="0"/>
              <a:cs typeface="+mn-cs"/>
            </a:endParaRPr>
          </a:p>
          <a:p>
            <a:pPr algn="l" defTabSz="415869" rtl="0">
              <a:defRPr/>
            </a:pPr>
            <a:endParaRPr lang="en-GB" sz="1637" b="1" kern="1200" dirty="0">
              <a:solidFill>
                <a:srgbClr val="000000"/>
              </a:solidFill>
              <a:latin typeface="Ubuntu" panose="020B0504030602030204" pitchFamily="34" charset="0"/>
              <a:cs typeface="+mn-cs"/>
            </a:endParaRPr>
          </a:p>
          <a:p>
            <a:pPr algn="l" defTabSz="415869" rtl="0">
              <a:defRPr/>
            </a:pPr>
            <a:endParaRPr lang="en-GB" sz="1637" kern="1200" dirty="0">
              <a:solidFill>
                <a:srgbClr val="000000"/>
              </a:solidFill>
              <a:latin typeface="Ubuntu" panose="020B0504030602030204" pitchFamily="34" charset="0"/>
              <a:cs typeface="+mn-cs"/>
            </a:endParaRPr>
          </a:p>
          <a:p>
            <a:pPr algn="l" defTabSz="415869" rtl="0">
              <a:defRPr/>
            </a:pPr>
            <a:r>
              <a:rPr lang="en-GB" sz="1637" b="1" i="1" kern="1200" dirty="0">
                <a:solidFill>
                  <a:srgbClr val="000000"/>
                </a:solidFill>
                <a:latin typeface="Ubuntu" panose="020B0504030602030204" pitchFamily="34" charset="0"/>
                <a:cs typeface="+mn-cs"/>
              </a:rPr>
              <a:t>Managing Public Health Risks from Freshwater Algal Blooms – Guidance for Wales</a:t>
            </a:r>
          </a:p>
          <a:p>
            <a:pPr algn="l" defTabSz="415869" rtl="0">
              <a:defRPr/>
            </a:pPr>
            <a:endParaRPr lang="en-GB" sz="1455" kern="1200" dirty="0">
              <a:solidFill>
                <a:srgbClr val="000000"/>
              </a:solidFill>
              <a:latin typeface="Ubuntu" panose="020B0504030602030204" pitchFamily="34" charset="0"/>
              <a:cs typeface="+mn-cs"/>
            </a:endParaRPr>
          </a:p>
          <a:p>
            <a:pPr algn="l" defTabSz="415869" rtl="0">
              <a:defRPr/>
            </a:pPr>
            <a:r>
              <a:rPr lang="en-GB" sz="1455" kern="1200" dirty="0">
                <a:solidFill>
                  <a:srgbClr val="000000"/>
                </a:solidFill>
                <a:latin typeface="Ubuntu" panose="020B0504030602030204" pitchFamily="34" charset="0"/>
                <a:cs typeface="+mn-cs"/>
              </a:rPr>
              <a:t>Available at WHP website </a:t>
            </a:r>
          </a:p>
          <a:p>
            <a:endParaRPr lang="en-GB" dirty="0"/>
          </a:p>
        </p:txBody>
      </p:sp>
      <p:pic>
        <p:nvPicPr>
          <p:cNvPr id="2050" name="Picture 2">
            <a:extLst>
              <a:ext uri="{FF2B5EF4-FFF2-40B4-BE49-F238E27FC236}">
                <a16:creationId xmlns:a16="http://schemas.microsoft.com/office/drawing/2014/main" id="{1894B5DE-B55F-6A57-E679-512F45C92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56198">
            <a:off x="6119084" y="925175"/>
            <a:ext cx="2625433" cy="342303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E3FEB283-D617-D3F6-D516-BCCF703E73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28441">
            <a:off x="4033915" y="1040839"/>
            <a:ext cx="2688291" cy="3294259"/>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Connector 1">
            <a:extLst>
              <a:ext uri="{FF2B5EF4-FFF2-40B4-BE49-F238E27FC236}">
                <a16:creationId xmlns:a16="http://schemas.microsoft.com/office/drawing/2014/main" id="{500A8400-A744-B7D2-BE16-E79B55D07867}"/>
              </a:ext>
            </a:extLst>
          </p:cNvPr>
          <p:cNvCxnSpPr>
            <a:cxnSpLocks/>
          </p:cNvCxnSpPr>
          <p:nvPr/>
        </p:nvCxnSpPr>
        <p:spPr>
          <a:xfrm>
            <a:off x="555288" y="2759373"/>
            <a:ext cx="3069268"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3100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9"/>
</p:tagLst>
</file>

<file path=ppt/tags/tag2.xml><?xml version="1.0" encoding="utf-8"?>
<p:tagLst xmlns:a="http://schemas.openxmlformats.org/drawingml/2006/main" xmlns:r="http://schemas.openxmlformats.org/officeDocument/2006/relationships" xmlns:p="http://schemas.openxmlformats.org/presentationml/2006/main">
  <p:tag name="AS_UNIQUEID" val="100"/>
</p:tagLst>
</file>

<file path=ppt/tags/tag3.xml><?xml version="1.0" encoding="utf-8"?>
<p:tagLst xmlns:a="http://schemas.openxmlformats.org/drawingml/2006/main" xmlns:r="http://schemas.openxmlformats.org/officeDocument/2006/relationships" xmlns:p="http://schemas.openxmlformats.org/presentationml/2006/main">
  <p:tag name="AS_UNIQUEID" val="101"/>
</p:tagLst>
</file>

<file path=ppt/tags/tag4.xml><?xml version="1.0" encoding="utf-8"?>
<p:tagLst xmlns:a="http://schemas.openxmlformats.org/drawingml/2006/main" xmlns:r="http://schemas.openxmlformats.org/officeDocument/2006/relationships" xmlns:p="http://schemas.openxmlformats.org/presentationml/2006/main">
  <p:tag name="AS_UNIQUEID" val="102"/>
</p:tagLst>
</file>

<file path=ppt/theme/theme1.xml><?xml version="1.0" encoding="utf-8"?>
<a:theme xmlns:a="http://schemas.openxmlformats.org/drawingml/2006/main" name="WW White Theme">
  <a:themeElements>
    <a:clrScheme name="WW">
      <a:dk1>
        <a:srgbClr val="009EDB"/>
      </a:dk1>
      <a:lt1>
        <a:sysClr val="window" lastClr="FFFFFF"/>
      </a:lt1>
      <a:dk2>
        <a:srgbClr val="009EDB"/>
      </a:dk2>
      <a:lt2>
        <a:srgbClr val="FFFFFF"/>
      </a:lt2>
      <a:accent1>
        <a:srgbClr val="A0CE67"/>
      </a:accent1>
      <a:accent2>
        <a:srgbClr val="EDB321"/>
      </a:accent2>
      <a:accent3>
        <a:srgbClr val="EC008C"/>
      </a:accent3>
      <a:accent4>
        <a:srgbClr val="51C6F5"/>
      </a:accent4>
      <a:accent5>
        <a:srgbClr val="CAE4AA"/>
      </a:accent5>
      <a:accent6>
        <a:srgbClr val="FFCC0D"/>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4.xml><?xml version="1.0" encoding="utf-8"?>
<a:theme xmlns:a="http://schemas.openxmlformats.org/drawingml/2006/main" name="1_DWI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NRW PPT 2023">
  <a:themeElements>
    <a:clrScheme name="NRW Brand Palette ">
      <a:dk1>
        <a:srgbClr val="000000"/>
      </a:dk1>
      <a:lt1>
        <a:srgbClr val="FFFFFF"/>
      </a:lt1>
      <a:dk2>
        <a:srgbClr val="262626"/>
      </a:dk2>
      <a:lt2>
        <a:srgbClr val="F2F2F2"/>
      </a:lt2>
      <a:accent1>
        <a:srgbClr val="005546"/>
      </a:accent1>
      <a:accent2>
        <a:srgbClr val="00A0AA"/>
      </a:accent2>
      <a:accent3>
        <a:srgbClr val="5A5A5A"/>
      </a:accent3>
      <a:accent4>
        <a:srgbClr val="00A046"/>
      </a:accent4>
      <a:accent5>
        <a:srgbClr val="00A0AA"/>
      </a:accent5>
      <a:accent6>
        <a:srgbClr val="00A0AA"/>
      </a:accent6>
      <a:hlink>
        <a:srgbClr val="005546"/>
      </a:hlink>
      <a:folHlink>
        <a:srgbClr val="00A0A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Dwr / Water">
      <a:srgbClr val="0091A5"/>
    </a:custClr>
    <a:custClr name="Awyr / Air">
      <a:srgbClr val="82D2F0"/>
    </a:custClr>
    <a:custClr name="Bywyd gwyllt / Wildlife">
      <a:srgbClr val="2D962D"/>
    </a:custClr>
    <a:custClr name="Tir / Land">
      <a:srgbClr val="005541"/>
    </a:custClr>
    <a:custClr name="Llwyd / grey">
      <a:srgbClr val="3C3C41"/>
    </a:custClr>
  </a:custClrLst>
  <a:extLst>
    <a:ext uri="{05A4C25C-085E-4340-85A3-A5531E510DB2}">
      <thm15:themeFamily xmlns:thm15="http://schemas.microsoft.com/office/thememl/2012/main" name="NRW PowerPoint Template - Bilingual" id="{C66711A5-FCD9-4684-945E-699D55B85782}" vid="{C2FF57DA-CC95-47BA-A26F-0D674E9A4013}"/>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WW White Theme">
  <a:themeElements>
    <a:clrScheme name="WW">
      <a:dk1>
        <a:srgbClr val="009EDB"/>
      </a:dk1>
      <a:lt1>
        <a:sysClr val="window" lastClr="FFFFFF"/>
      </a:lt1>
      <a:dk2>
        <a:srgbClr val="009EDB"/>
      </a:dk2>
      <a:lt2>
        <a:srgbClr val="FFFFFF"/>
      </a:lt2>
      <a:accent1>
        <a:srgbClr val="A0CE67"/>
      </a:accent1>
      <a:accent2>
        <a:srgbClr val="EDB321"/>
      </a:accent2>
      <a:accent3>
        <a:srgbClr val="EC008C"/>
      </a:accent3>
      <a:accent4>
        <a:srgbClr val="51C6F5"/>
      </a:accent4>
      <a:accent5>
        <a:srgbClr val="CAE4AA"/>
      </a:accent5>
      <a:accent6>
        <a:srgbClr val="FFCC0D"/>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PHW Brand 2023">
  <a:themeElements>
    <a:clrScheme name="PHW Brand 2023">
      <a:dk1>
        <a:sysClr val="windowText" lastClr="000000"/>
      </a:dk1>
      <a:lt1>
        <a:sysClr val="window" lastClr="FFFFFF"/>
      </a:lt1>
      <a:dk2>
        <a:srgbClr val="285087"/>
      </a:dk2>
      <a:lt2>
        <a:srgbClr val="FFFFFF"/>
      </a:lt2>
      <a:accent1>
        <a:srgbClr val="F43882"/>
      </a:accent1>
      <a:accent2>
        <a:srgbClr val="FF5D0C"/>
      </a:accent2>
      <a:accent3>
        <a:srgbClr val="40A294"/>
      </a:accent3>
      <a:accent4>
        <a:srgbClr val="24A2B5"/>
      </a:accent4>
      <a:accent5>
        <a:srgbClr val="285087"/>
      </a:accent5>
      <a:accent6>
        <a:srgbClr val="FAB403"/>
      </a:accent6>
      <a:hlink>
        <a:srgbClr val="F43882"/>
      </a:hlink>
      <a:folHlink>
        <a:srgbClr val="5D346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W Brand 2023" id="{9B3262F6-517D-41B0-8C6B-8F6D723085C0}" vid="{7ACB5EE9-465E-4983-958E-DAADC3782A6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White powerpoint template  - Dwr Cymru</Template>
  <TotalTime>1432</TotalTime>
  <Words>5837</Words>
  <Application>Microsoft Office PowerPoint</Application>
  <PresentationFormat>On-screen Show (16:9)</PresentationFormat>
  <Paragraphs>855</Paragraphs>
  <Slides>104</Slides>
  <Notes>38</Notes>
  <HiddenSlides>0</HiddenSlides>
  <MMClips>0</MMClips>
  <ScaleCrop>false</ScaleCrop>
  <HeadingPairs>
    <vt:vector size="4" baseType="variant">
      <vt:variant>
        <vt:lpstr>Theme</vt:lpstr>
      </vt:variant>
      <vt:variant>
        <vt:i4>8</vt:i4>
      </vt:variant>
      <vt:variant>
        <vt:lpstr>Slide Titles</vt:lpstr>
      </vt:variant>
      <vt:variant>
        <vt:i4>104</vt:i4>
      </vt:variant>
    </vt:vector>
  </HeadingPairs>
  <TitlesOfParts>
    <vt:vector size="112" baseType="lpstr">
      <vt:lpstr>WW White Theme</vt:lpstr>
      <vt:lpstr>Office Theme</vt:lpstr>
      <vt:lpstr>Droplet</vt:lpstr>
      <vt:lpstr>1_DWI template</vt:lpstr>
      <vt:lpstr>NRW PPT 2023</vt:lpstr>
      <vt:lpstr>1_Office Theme</vt:lpstr>
      <vt:lpstr>1_WW White Theme</vt:lpstr>
      <vt:lpstr>PHW Brand 2023</vt:lpstr>
      <vt:lpstr>Water Health Partnership  Conference 2023</vt:lpstr>
      <vt:lpstr>Welcome</vt:lpstr>
      <vt:lpstr>Housekeeping</vt:lpstr>
      <vt:lpstr>PowerPoint Presentation</vt:lpstr>
      <vt:lpstr>PowerPoint Presentation</vt:lpstr>
      <vt:lpstr>Agenda</vt:lpstr>
      <vt:lpstr>Agenda</vt:lpstr>
      <vt:lpstr>Rules for the day</vt:lpstr>
      <vt:lpstr>Slido Questions/ Feedback</vt:lpstr>
      <vt:lpstr>Water Health Partnership Annual Conference</vt:lpstr>
      <vt:lpstr>Strategic Context and Policy Drivers </vt:lpstr>
      <vt:lpstr>Current State of Wales’ Waters</vt:lpstr>
      <vt:lpstr>Programme for Government Commitments </vt:lpstr>
      <vt:lpstr>Challenges and Pressures</vt:lpstr>
      <vt:lpstr>Drinking Water Quality </vt:lpstr>
      <vt:lpstr>AMR in the Water Environment </vt:lpstr>
      <vt:lpstr>Delivering the AMR Commitment </vt:lpstr>
      <vt:lpstr>Other Updates </vt:lpstr>
      <vt:lpstr>Water Health Partnership Annual Conference</vt:lpstr>
      <vt:lpstr>PowerPoint Presentation</vt:lpstr>
      <vt:lpstr>PowerPoint Presentation</vt:lpstr>
      <vt:lpstr>Emerging Threats to Water Quality Working Group </vt:lpstr>
      <vt:lpstr>PowerPoint Presentation</vt:lpstr>
      <vt:lpstr>What did we find?</vt:lpstr>
      <vt:lpstr>Next Steps </vt:lpstr>
      <vt:lpstr>Thank you  </vt:lpstr>
      <vt:lpstr>PFAS in the Environment Water Health Partnership Conference 09/11/2023</vt:lpstr>
      <vt:lpstr>NRW PFAS Monitoring</vt:lpstr>
      <vt:lpstr>NRW PFAS Monitoring</vt:lpstr>
      <vt:lpstr>PFAS Risk Map</vt:lpstr>
      <vt:lpstr>Update on PFAS monitoring in Wales</vt:lpstr>
      <vt:lpstr>Tiers </vt:lpstr>
      <vt:lpstr>PFAS in Raw Water </vt:lpstr>
      <vt:lpstr>PFAS in Final Water </vt:lpstr>
      <vt:lpstr>PFAS discussion/ research groups </vt:lpstr>
      <vt:lpstr>Break   Return to this room at 11:15 please </vt:lpstr>
      <vt:lpstr>Water Incident Management </vt:lpstr>
      <vt:lpstr>PowerPoint Presentation</vt:lpstr>
      <vt:lpstr>PowerPoint Presentation</vt:lpstr>
      <vt:lpstr>Workshop session</vt:lpstr>
      <vt:lpstr>Feedback on workshop session</vt:lpstr>
      <vt:lpstr>Feedback questions</vt:lpstr>
      <vt:lpstr>Lunch Please take the opportunity to network  Return to this room ready for afternoon session at 13:15 please  Or 13:00 for a quiz! (Slido required) </vt:lpstr>
      <vt:lpstr>Welcome back</vt:lpstr>
      <vt:lpstr>Agenda</vt:lpstr>
      <vt:lpstr>PowerPoint Presentation</vt:lpstr>
      <vt:lpstr>Overview</vt:lpstr>
      <vt:lpstr>Industry dashboard</vt:lpstr>
      <vt:lpstr>Compliance with the Standards in Wales 2022</vt:lpstr>
      <vt:lpstr>PFAS surveillance in Wales</vt:lpstr>
      <vt:lpstr>CRI Welsh companies</vt:lpstr>
      <vt:lpstr>CRI Wales</vt:lpstr>
      <vt:lpstr>CRI Wales</vt:lpstr>
      <vt:lpstr>CRI by parameter- Wales</vt:lpstr>
      <vt:lpstr>Water quality events</vt:lpstr>
      <vt:lpstr>High scoring events</vt:lpstr>
      <vt:lpstr>High risk zones for discolouration in Wales, 2022</vt:lpstr>
      <vt:lpstr>Discolouration rate 2022</vt:lpstr>
      <vt:lpstr>DWR discolouration rate per 1000</vt:lpstr>
      <vt:lpstr>HDC discolouration rate per 1000</vt:lpstr>
      <vt:lpstr>Wales area Iron breaches</vt:lpstr>
      <vt:lpstr>Taste and odour rate 2022</vt:lpstr>
      <vt:lpstr> DWR taste and odour contacts</vt:lpstr>
      <vt:lpstr>HDC taste and odour contacts</vt:lpstr>
      <vt:lpstr>Water Quality Impacts: Asset Health and Rain</vt:lpstr>
      <vt:lpstr>Asset Inundation</vt:lpstr>
      <vt:lpstr>Service Reservoirs and Tanks</vt:lpstr>
      <vt:lpstr>Welsh Water Service Reservoir Integrity</vt:lpstr>
      <vt:lpstr>Asset Risks</vt:lpstr>
      <vt:lpstr>Private Water Supplies Overview</vt:lpstr>
      <vt:lpstr>Private Water Supplies</vt:lpstr>
      <vt:lpstr>Private Water Supplies</vt:lpstr>
      <vt:lpstr>Private Water Supplies Negative Health Effects</vt:lpstr>
      <vt:lpstr>Private Water Supplies &amp; RAs</vt:lpstr>
      <vt:lpstr>Hayslad waterspout</vt:lpstr>
      <vt:lpstr>Hayslad waterspout</vt:lpstr>
      <vt:lpstr>Hayslad waterspout</vt:lpstr>
      <vt:lpstr>Aysdalegate Cottages (Old Ironstone Mine)</vt:lpstr>
      <vt:lpstr>Barham Road, Trecwn, 2018 - 2023</vt:lpstr>
      <vt:lpstr>PowerPoint Presentation</vt:lpstr>
      <vt:lpstr>Drinking Water Inspectorate</vt:lpstr>
      <vt:lpstr>Exploring health risks and impacts of using private water supplies (PWS), in a changing climate</vt:lpstr>
      <vt:lpstr>Background to this work</vt:lpstr>
      <vt:lpstr>Nod y gwaith hwn</vt:lpstr>
      <vt:lpstr>Why is this needed?       </vt:lpstr>
      <vt:lpstr>What are we doing?       </vt:lpstr>
      <vt:lpstr>What we have found so far….</vt:lpstr>
      <vt:lpstr>Yr hyn a wyddom am CDP           </vt:lpstr>
      <vt:lpstr>Findings so far on microbiological contamination….preliminary       </vt:lpstr>
      <vt:lpstr>Findings so far on chemical contamination….preliminary       </vt:lpstr>
      <vt:lpstr>Findings so far on climate change….preliminary       </vt:lpstr>
      <vt:lpstr>What is this beginning to tell us….</vt:lpstr>
      <vt:lpstr>Meysydd sy'n dod i'r amlwg: Yng nghyd-destun hinsawdd sy'n newid a meddwl am iechyd   </vt:lpstr>
      <vt:lpstr>I’w drafod   </vt:lpstr>
      <vt:lpstr>Meysydd sy'n dod i'r amlwg: Yng nghyd-destun hinsawdd sy'n newid a meddwl am iechyd   </vt:lpstr>
      <vt:lpstr>Next steps…</vt:lpstr>
      <vt:lpstr>Beth nesaf?   </vt:lpstr>
      <vt:lpstr>Gweithio gyda'n gilydd  i greu Cymru iachach   Working together for a healthier Wales </vt:lpstr>
      <vt:lpstr>PowerPoint Presentation</vt:lpstr>
      <vt:lpstr>PowerPoint Presentation</vt:lpstr>
      <vt:lpstr>Break   Return to this room at 15:05 please </vt:lpstr>
      <vt:lpstr>Q&amp;A session and feedback</vt:lpstr>
      <vt:lpstr>Closing remarks</vt:lpstr>
      <vt:lpstr>Event Close</vt:lpstr>
    </vt:vector>
  </TitlesOfParts>
  <Company>Welsh Water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Health Partnership Annual Event</dc:title>
  <dc:creator>Riddick Anna</dc:creator>
  <cp:lastModifiedBy>Jennifer Gray</cp:lastModifiedBy>
  <cp:revision>70</cp:revision>
  <dcterms:created xsi:type="dcterms:W3CDTF">2018-09-12T07:54:37Z</dcterms:created>
  <dcterms:modified xsi:type="dcterms:W3CDTF">2023-12-05T13:43:58Z</dcterms:modified>
</cp:coreProperties>
</file>