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2"/>
    <p:restoredTop sz="96327"/>
  </p:normalViewPr>
  <p:slideViewPr>
    <p:cSldViewPr snapToGrid="0">
      <p:cViewPr varScale="1">
        <p:scale>
          <a:sx n="60" d="100"/>
          <a:sy n="60" d="100"/>
        </p:scale>
        <p:origin x="259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1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3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5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0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7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6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6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0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3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FF8C-7A4E-DC48-A3B5-1448D221FDA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4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6B3D8611-6C92-3424-3C86-571B09946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111AFE-3EF5-6802-55FD-F2149C0B7F11}"/>
              </a:ext>
            </a:extLst>
          </p:cNvPr>
          <p:cNvSpPr txBox="1"/>
          <p:nvPr/>
        </p:nvSpPr>
        <p:spPr>
          <a:xfrm>
            <a:off x="702365" y="4420042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69B4"/>
              </a:solidFill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3C68D7-5C3D-13D0-218A-A5AE801E7112}"/>
              </a:ext>
            </a:extLst>
          </p:cNvPr>
          <p:cNvSpPr txBox="1"/>
          <p:nvPr/>
        </p:nvSpPr>
        <p:spPr>
          <a:xfrm>
            <a:off x="702365" y="5228424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69B4"/>
              </a:solidFill>
              <a:latin typeface="Helvetica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4DACEA-EB43-C2F6-ACC4-203ED0ABDE83}"/>
              </a:ext>
            </a:extLst>
          </p:cNvPr>
          <p:cNvSpPr txBox="1"/>
          <p:nvPr/>
        </p:nvSpPr>
        <p:spPr>
          <a:xfrm>
            <a:off x="592637" y="6042991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bg1"/>
                </a:solidFill>
                <a:effectLst/>
                <a:latin typeface="Helvetica" pitchFamily="2" charset="0"/>
              </a:rPr>
              <a:t> F</a:t>
            </a:r>
            <a:r>
              <a:rPr lang="en-GB" sz="1600" b="1" i="0" u="none" strike="noStrike" dirty="0" err="1">
                <a:solidFill>
                  <a:srgbClr val="FFFFFF"/>
                </a:solidFill>
                <a:effectLst/>
                <a:latin typeface="Helvetica" pitchFamily="2" charset="0"/>
              </a:rPr>
              <a:t>iliau</a:t>
            </a:r>
            <a: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  <a:t> </a:t>
            </a:r>
            <a:r>
              <a:rPr lang="en-GB" sz="1600" b="1" i="0" u="none" strike="noStrike" dirty="0" err="1">
                <a:solidFill>
                  <a:srgbClr val="FFFFFF"/>
                </a:solidFill>
                <a:effectLst/>
                <a:latin typeface="Helvetica" pitchFamily="2" charset="0"/>
              </a:rPr>
              <a:t>dŵr</a:t>
            </a:r>
            <a: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  <a:t> </a:t>
            </a:r>
            <a:b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</a:br>
            <a: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  <a:t>• </a:t>
            </a:r>
            <a:r>
              <a:rPr lang="en-GB" sz="1600" b="1" dirty="0" err="1">
                <a:solidFill>
                  <a:srgbClr val="FFFFFF"/>
                </a:solidFill>
                <a:latin typeface="Helvetica" pitchFamily="2" charset="0"/>
              </a:rPr>
              <a:t>F</a:t>
            </a:r>
            <a:r>
              <a:rPr lang="en-GB" sz="1600" b="1" i="0" u="none" strike="noStrike" dirty="0" err="1">
                <a:solidFill>
                  <a:srgbClr val="FFFFFF"/>
                </a:solidFill>
                <a:effectLst/>
                <a:latin typeface="Helvetica" pitchFamily="2" charset="0"/>
              </a:rPr>
              <a:t>iliau’r</a:t>
            </a:r>
            <a: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  <a:t> </a:t>
            </a:r>
            <a:r>
              <a:rPr lang="en-GB" sz="1600" b="1" i="0" u="none" strike="noStrike" dirty="0" err="1">
                <a:solidFill>
                  <a:srgbClr val="FFFFFF"/>
                </a:solidFill>
                <a:effectLst/>
                <a:latin typeface="Helvetica" pitchFamily="2" charset="0"/>
              </a:rPr>
              <a:t>cyfleustodau</a:t>
            </a:r>
            <a:endParaRPr lang="en-GB" sz="1600" b="1" i="0" u="none" strike="noStrike" dirty="0">
              <a:solidFill>
                <a:srgbClr val="FFFFFF"/>
              </a:solidFill>
              <a:effectLst/>
              <a:latin typeface="Helvetica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FFFFFF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rgbClr val="FFFFFF"/>
                </a:solidFill>
                <a:latin typeface="Helvetica" pitchFamily="2" charset="0"/>
              </a:rPr>
              <a:t>G</a:t>
            </a:r>
            <a:r>
              <a:rPr lang="en-GB" sz="1600" b="1" i="0" u="none" strike="noStrike" dirty="0" err="1">
                <a:solidFill>
                  <a:srgbClr val="FFFFFF"/>
                </a:solidFill>
                <a:effectLst/>
                <a:latin typeface="Helvetica" pitchFamily="2" charset="0"/>
              </a:rPr>
              <a:t>yfleoedd</a:t>
            </a:r>
            <a: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  <a:t> Gwaith</a:t>
            </a:r>
          </a:p>
          <a:p>
            <a:r>
              <a:rPr lang="en-GB" sz="1600" b="1" i="0" u="none" strike="noStrike" dirty="0">
                <a:solidFill>
                  <a:srgbClr val="FFFFFF"/>
                </a:solidFill>
                <a:effectLst/>
                <a:latin typeface="Helvetica" pitchFamily="2" charset="0"/>
              </a:rPr>
              <a:t>• Dai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600" b="1" i="0" u="none" strike="noStrike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33</TotalTime>
  <Words>13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Beattie</dc:creator>
  <cp:lastModifiedBy>Tracey Jones</cp:lastModifiedBy>
  <cp:revision>8</cp:revision>
  <dcterms:created xsi:type="dcterms:W3CDTF">2023-01-16T15:13:01Z</dcterms:created>
  <dcterms:modified xsi:type="dcterms:W3CDTF">2023-06-08T07:37:21Z</dcterms:modified>
</cp:coreProperties>
</file>